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24AE"/>
    <a:srgbClr val="26AC6F"/>
    <a:srgbClr val="25B4D1"/>
    <a:srgbClr val="DDE779"/>
    <a:srgbClr val="FF0000"/>
    <a:srgbClr val="A0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795F5DE-410C-4783-A53C-424C9860B0A9}" type="datetimeFigureOut">
              <a:rPr lang="en-NZ" smtClean="0"/>
              <a:t>24/09/2014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8B85186-0D3C-4DBF-89EE-6DEBD1E38335}" type="slidenum">
              <a:rPr lang="en-NZ" smtClean="0"/>
              <a:t>‹#›</a:t>
            </a:fld>
            <a:endParaRPr lang="en-NZ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nz/url?sa=i&amp;rct=j&amp;q=Beatles%20begining&amp;source=images&amp;cd=&amp;cad=rja&amp;uact=8&amp;docid=hnN8xubWERUMdM&amp;tbnid=XBVfE_M-sy5CFM:&amp;ved=0CAcQjRw&amp;url=http%3A%2F%2Fwww.huffingtonpost.com%2Frock-paper-photo%2Fmeet-the-beatles-iconic-e_b_3575776.html&amp;ei=eg0iVN6GPJDz8QWsqoHgDw&amp;psig=AFQjCNGtrPgX0-vEYbgWpzXGhdhixDL_oQ&amp;ust=1411604141638707" TargetMode="External"/><Relationship Id="rId2" Type="http://schemas.openxmlformats.org/officeDocument/2006/relationships/hyperlink" Target="http://www.google.co.nz/url?sa=i&amp;rct=j&amp;q=Beatles%20begining&amp;source=images&amp;cd=&amp;cad=rja&amp;uact=8&amp;docid=hnN8xubWERUMdM&amp;tbnid=XBVfE_M-sy5CFM:&amp;ved=0CAcQjRw&amp;url=http%3A%2F%2Fwww.huffingtonpost.com%2Frock-paper-photo%2Fmeet-the-beatles-iconic-e_b_3575776.html&amp;ei=NA0iVJvMDZXV8gWmyoGQAQ&amp;bvm=bv.75775273,d.dGc&amp;psig=AFQjCNGtrPgX0-vEYbgWpzXGhdhixDL_oQ&amp;ust=141160414163870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nz/url?sa=i&amp;rct=j&amp;q=beatles+records&amp;source=images&amp;cd=&amp;cad=rja&amp;uact=8&amp;docid=Be-31to6pDnNOM&amp;tbnid=X8bOhcgDkCrIaM:&amp;ved=0CAcQjRw&amp;url=http%3A%2F%2Fwww.beatlesagain.com%2Fbtcovers.html&amp;ei=zgwiVJLqAs-j8AXR14CgCw&amp;bvm=bv.75775273,d.dGc&amp;psig=AFQjCNHWiUmCmplaSfYC7uMQbO3TMDQP-g&amp;ust=1411603951292970" TargetMode="External"/><Relationship Id="rId2" Type="http://schemas.openxmlformats.org/officeDocument/2006/relationships/hyperlink" Target="http://www.google.co.nz/url?sa=i&amp;rct=j&amp;q=beatles+records&amp;source=images&amp;cd=&amp;cad=rja&amp;uact=8&amp;docid=Be-31to6pDnNOM&amp;tbnid=X8bOhcgDkCrIaM:&amp;ved=0CAcQjRw&amp;url=http%3A%2F%2Fwww.45cat.com%2Frecord%2Flyn8982&amp;ei=eAwiVMTTDcbe8AX4xYIw&amp;bvm=bv.75775273,d.dGc&amp;psig=AFQjCNHWiUmCmplaSfYC7uMQbO3TMDQP-g&amp;ust=1411603951292970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.nz/url?sa=i&amp;rct=j&amp;q=the+beatles%5C&amp;source=images&amp;cd=&amp;docid=bAQhTrP1ds6JcM&amp;tbnid=VXTlGxAYEiSzUM:&amp;ved=0CAcQjRw&amp;url=http%3A%2F%2Fwww.telegraph.co.uk%2Fculture%2Fmusic%2Fthe-beatles%2F9695499%2FRejected-Beatles-audition-tape-discovered.html&amp;ei=GAwiVI1okvnxBaq-goAF&amp;bvm=bv.75775273,d.dGc&amp;psig=AFQjCNGy4TapazGRAJlj6rzXmzxGQmi7kg&amp;ust=141160385115215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3MHkgwA8t-g" TargetMode="External"/><Relationship Id="rId2" Type="http://schemas.openxmlformats.org/officeDocument/2006/relationships/hyperlink" Target="http://www.youtube.com/watch?v=BOuu88OwdK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watch?v=IrW7dlDHH28" TargetMode="External"/><Relationship Id="rId5" Type="http://schemas.openxmlformats.org/officeDocument/2006/relationships/hyperlink" Target="http://www.youtube.com/watch?v=giqQ4n3P6LA" TargetMode="External"/><Relationship Id="rId4" Type="http://schemas.openxmlformats.org/officeDocument/2006/relationships/hyperlink" Target="http://www.youtube.com/watch?v=venzPNvge1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clker.com/cliparts/a/Q/0/S/K/4/power-outlet-md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229600" cy="18288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NZ" sz="8800" cap="none" dirty="0" smtClean="0">
                <a:ln/>
                <a:solidFill>
                  <a:srgbClr val="00B050"/>
                </a:solidFill>
                <a:effectLst/>
              </a:rPr>
              <a:t>The Beatles </a:t>
            </a:r>
            <a:endParaRPr lang="en-NZ" sz="8800" cap="none" dirty="0">
              <a:ln/>
              <a:solidFill>
                <a:srgbClr val="00B050"/>
              </a:solidFill>
              <a:effectLst/>
            </a:endParaRPr>
          </a:p>
        </p:txBody>
      </p:sp>
      <p:pic>
        <p:nvPicPr>
          <p:cNvPr id="1026" name="Picture 2" descr="http://images2.fanpop.com/images/photos/2900000/The-Beatles-the-beatles-2985511-1024-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265" y="2821691"/>
            <a:ext cx="4343028" cy="325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08080" y="6237312"/>
            <a:ext cx="506006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By Amy-Jay, CJ, Jeremy and Brooklyn </a:t>
            </a:r>
            <a:endParaRPr lang="en-US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577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5521" y="332656"/>
            <a:ext cx="6224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NZ" sz="5400" b="1" dirty="0" smtClean="0">
                <a:ln/>
                <a:solidFill>
                  <a:srgbClr val="7030A0"/>
                </a:solidFill>
              </a:rPr>
              <a:t>How they originated</a:t>
            </a:r>
            <a:endParaRPr lang="en-NZ" sz="5400" b="1" cap="none" spc="0" dirty="0">
              <a:ln/>
              <a:solidFill>
                <a:srgbClr val="7030A0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425231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Born Liverpool, England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>
                <a:solidFill>
                  <a:srgbClr val="0070C0"/>
                </a:solidFill>
              </a:rPr>
              <a:t>B</a:t>
            </a:r>
            <a:r>
              <a:rPr lang="en-NZ" sz="2400" b="1" dirty="0" smtClean="0">
                <a:solidFill>
                  <a:srgbClr val="0070C0"/>
                </a:solidFill>
              </a:rPr>
              <a:t>egan playing music in a group 1960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Became a world famous rock band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Ringo Starr (aka Richard Starkey )drummer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George Harrison, lead guitar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John Lennon, guitar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Paul McCartney, bass guitar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sz="2400" b="1" dirty="0" smtClean="0">
              <a:solidFill>
                <a:srgbClr val="0070C0"/>
              </a:solidFill>
            </a:endParaRPr>
          </a:p>
        </p:txBody>
      </p:sp>
      <p:pic>
        <p:nvPicPr>
          <p:cNvPr id="1026" name="Picture 2" descr="http://www.users.globalnet.co.uk/%7Epauldrum/op10-10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024336" cy="271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18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6781800" cy="1600200"/>
          </a:xfrm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How They Began</a:t>
            </a:r>
            <a:r>
              <a:rPr lang="en-NZ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en-NZ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en-NZ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0800000" flipV="1">
            <a:off x="1043608" y="2492896"/>
            <a:ext cx="6912768" cy="1152128"/>
          </a:xfrm>
        </p:spPr>
        <p:txBody>
          <a:bodyPr>
            <a:noAutofit/>
          </a:bodyPr>
          <a:lstStyle/>
          <a:p>
            <a:r>
              <a:rPr lang="en-NZ" b="1" dirty="0" smtClean="0">
                <a:solidFill>
                  <a:srgbClr val="0070C0"/>
                </a:solidFill>
              </a:rPr>
              <a:t>Built reputation over 3 year period playing clubs in Liverpool, England and Hamburg, Germany</a:t>
            </a:r>
          </a:p>
          <a:p>
            <a:r>
              <a:rPr lang="en-NZ" b="1" dirty="0" smtClean="0">
                <a:solidFill>
                  <a:srgbClr val="0070C0"/>
                </a:solidFill>
              </a:rPr>
              <a:t>Manager Brian Epstein moulded into professional act</a:t>
            </a:r>
          </a:p>
          <a:p>
            <a:r>
              <a:rPr lang="en-NZ" b="1" dirty="0" smtClean="0">
                <a:solidFill>
                  <a:srgbClr val="0070C0"/>
                </a:solidFill>
              </a:rPr>
              <a:t>Producer </a:t>
            </a:r>
            <a:r>
              <a:rPr lang="en-NZ" b="1" dirty="0" smtClean="0">
                <a:solidFill>
                  <a:srgbClr val="0070C0"/>
                </a:solidFill>
              </a:rPr>
              <a:t>George Martin enhanced their musical </a:t>
            </a:r>
            <a:r>
              <a:rPr lang="en-NZ" b="1" dirty="0" smtClean="0">
                <a:solidFill>
                  <a:srgbClr val="0070C0"/>
                </a:solidFill>
              </a:rPr>
              <a:t>potential</a:t>
            </a:r>
            <a:endParaRPr lang="en-NZ" dirty="0"/>
          </a:p>
        </p:txBody>
      </p:sp>
      <p:sp>
        <p:nvSpPr>
          <p:cNvPr id="4" name="AutoShape 2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1430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" name="AutoShape 4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90500" y="-9906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" name="AutoShape 6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42900" y="-8382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7" name="AutoShape 8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95300" y="-6858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8" name="AutoShape 10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647700" y="-5334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9" name="AutoShape 12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800100" y="-3810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0" name="AutoShape 14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952500" y="-2286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1" name="AutoShape 16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104900" y="-762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2" name="AutoShape 18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257300" y="762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3" name="AutoShape 20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409700" y="2286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4" name="AutoShape 22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62100" y="3810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5" name="AutoShape 24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714500" y="5334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6" name="AutoShape 26" descr="data:image/jpeg;base64,/9j/4AAQSkZJRgABAQAAAQABAAD/2wCEAAkGBxQTEhUUExQWFhUXGRoZGRgYGRcfHBwYHBwfGh0aHx8dHCggHh0mHxwdITEiJSkrLi4uHB8zODMsNygtLiwBCgoKBQUFDgUFDisZExkrKysrKysrKysrKysrKysrKysrKysrKysrKysrKysrKysrKysrKysrKysrKysrKysrK//AABEIAMgA8AMBIgACEQEDEQH/xAAcAAABBAMBAAAAAAAAAAAAAAAGAAQFBwECAwj/xABKEAACAQIDBQUEBQkGBQMFAAABAgMAEQQSIQUGMUFREyJhcZEHMoGhFEJSscEVFyNTYnKT0fAkM4KSotIWQ4Ph8cLT4ghUY5Sy/8QAFAEBAAAAAAAAAAAAAAAAAAAAAP/EABQRAQAAAAAAAAAAAAAAAAAAAAD/2gAMAwEAAhEDEQA/ALYncgHKLm1wOtYweIEiK44ML1VeF29tHDtclZlHI3U2+Yol3X30gYCKQNE9ybN4m+nh5UBoxtWkMwa4HFTY1iRwQLG4JGoriotOf20Hqp/kaB3TfaeL7GGSXKWyKWsOdqcChb2jbcOHw4ijAebEExxp4W77EfZAI9QKBjsjfkyaSKqX90jgfDU2p5jdqpKuWTKy8QMw5c9DVT4LYbNIe3tKIZLAXJJIUErZjltr6io7a+8krF7RtGvukWBK+gtc9fvoD6DB7K7XKsUAkGuhN/vp1JisChILRqRy7Wx9M9U/sTFTPKDDDISAQBECSL9W16c6O9kNJOMuKT9IL5tACCNNR1oCKKfZ7uEVoy0jKotMTck2AsG8a1+l7O6wgjjeXW/+ao9thxe8oIde8pvwYaqfUCuaYGN7u8WVn7zKuYgFu9YHLrxoJkYzZ3M4c+coP3tXOH8makdgOtpgP/VUemyoifcP+Vv9tSse72GELM6oxYAxkMpN+eUZfXjQanD7NJ4x/DEf/Otvyfs62jjnwxPXj9fwqL/IsP6v/QP9lZGwoP1f+gf+3QSg2TgD9c//ALP/AMq6w7FwLMAruWN7AT3vYE9TyFQ//D2HPGP/AEL/AO1XDEbNgwpTERIC8brZbIMwJysvuDUgkcaAjXYGDsLPJY9Jgb/Ksw7rYVfdeYf9UfitRCbl4Uf8temqRf7a6f8ABmF/VRfwk/lQTw3ZiPCXEDxzIfvSoafC4JmyDHShuPCMjz90VH7S2DDhYy6Ig1toGXj4BrH5VWmJxCq+dFJYk3Y/a8v/ADQWU2zLZgmIeQKL91Rqv7Pc1PhQ9tnY0M6gs05IvYmI/ggvUNBvDiIgpyh9TbTh5ZbUYYHbj4iNS7PG7EgBLG+lydVv/wB6CE3C3imwWJELk5SbKWDLf1/r0r0LgsUsqB0Oh+R5g+IrztvjAOzEoeYvGbjNHYW8woq1NxNoSLIYgpaKTLICW9y6Ety717L86A8rasChnefeExjJEMzngBz+PIUDveTa8UcZDy5BzII4cx8aCsRv7IVEeFgkcAWDNdVsPmaZ/k8u3aTRs8ni4sPBQOFbWs4/Rkf9SgmNoCOZRNEVN9TlIII+0LUOY3ZySCzDpTf8khSXwEpie93iIunmyHUea8afbOnlcHtoljcEA5WzK37Q5jyNAtibflwbKkpMkF9CeK+f86s/B4lZVDoQQeBqtJsOGFiNDTPdbbH0fELdjkN1K3NvA24aUFv1X/tZ2hHhFixTDNJkeKJT9pirE+VhrR3BMGFweNVT/wDUJAXTAgc5JR6iP+VBD7nqJLygZe+3cGo72p1Ive9/WuceJ7OPEv8AR2njfEEWFgVUKNTodLk9Kkd18Pk7VBycf/yL1IR7SRJOyLWdgzhbclNiT58r8bUGmzdufRREIdnTfpgGFso52IPRh0pYvZ0iY+eRtEYKVFuo1v06fCpXYO2u1JQtfI1hoosCPrWcnNfnYCmX5eTEyTRo1+xkKEaX00vfoSD6Ggya2T3V8rehI/CsUnn7Nczi4vaMD3ndtcg5cr35C5PCgfyxjDxieV2QE3UqM1hbmLczYW0+dR2FDu5nmVRIwFgFsFUjp9o8z5CthET35nzMCG1Y5EI4BQTYAX0PHnTpWB1vcdb3oNlFbqKVq3AoMqtaY2LNG69VI+VdlFbdKDoxvr9rX11/GsrTfBMSgutrXXjxCnKD8bU5tQDW/YkMSrH+0xXmQLDT1NdIcFhcPhInxMYByhtFGbXl507xG0YXxS4QMrTFXDAcUQgE94e62gNTlldezZcyqBa4BOnnzoATH7OwmKWGRMQkOGXu3YZTfmNba07xmz4cM5SF2PdWzBc1rjiCARrzosTZGEnjjTKtonzBRpla3PgQaFdrY5JJWZZHVb2UCI8BoNStBAbcBeFlMspuLWMZsf8ARVo+zfZzR4UGVhJICUz2tZF4AdNONB2zsMspKmSQi2vdC/eutFCbWEMBUnKoZiepoJ/am1AAQp05nrQA0qyMzs0JudM7agdK7flTtBIxJtYd23ugki9uJPCkmIJAAc+fYGg1DRHT+z/BjXGM5ZAYhCzG4C3NuF+ldjMQffP8Ej8K1We1mLNpfQpbkedBAmRCHk93KLhozcc+mqn5VJbJ2gsqAh85CrmbqSON+FC+DxWV3bXUC5TiOOpU8aKNksDDERzRTpp8qB+nKhKKUCRSRe99Cba3B4milTQbs/DrPKocAhQzWOut1HXQ6mgKsFvnJhYxmivEScjs1lXWxW4Hx1pl7QNtyYhsOksSIY5AwZHzhg40YG1raV1/4WUqDFK6EX7r2kj9D3h60M7Xjk2dlDhAGJCFTcWGptcd3jw8aCTh22uGEhZSSSGAuASLeOvyoM2dtz+2viJTY2OgvYAnVR5D7qj9qYsuS1zmOuvMdaYYJwrqx1AIJA6A3PyoLGwe35TJKFfNGDcKoW5HTTU0K7uyyLjm45y7FjmOVR3i7NbQ2vfXS9G+0dlYWKISRqSZrZEjdgZGNuY4KLi54C9Md2N0EkknfOFw1ysj6rZUJzoCSbA2F2ve3S9ARbD2iJ0bEOezwsYvnZbFzry6cBYcSa47E26uJmaVl7oPZxLzRDz6ZmsLnyHLUN363l7fJFh+5hY7dmoBGYg2zkfcOXmaHsJtI5spJVNQclwSOVzzFAY747bMuIMaS9lEjFO6bMWGhYk+IsBpzqIwG94hQRhcxF8zHiz8L36aVE7PyzzKHvdmAJP1iT99XhBuLgZMpfDhmAA5j1tQVfBvu65SGvkVrhuDXt61cOwYllw8Ujal1DXFwNaY4/2WbOk17AobfUZgPThUtsvaWF7sMUiDLZVS9jw0Avx06XoHQwCdPmaa7Sw6RIZGYKi6sWOgHUnlUwq0Jb57fjyS4dCHcC0i3FwDyseN6CNx+8aRtlUiwBYsddOPAEW41A7f9oJjjHYlC5UnVTdSfdJFyPEa9aE8JK5aTDe9aN+yJ4lTawPiBp8Kg5/0kj5lbIumlr90WB6GgK/ZDiB9IxDuc0pS4J4m7d8+Z0ozk3jiQmKdzEL6NZtemo1FVPsbECCTtoSWKKSyt3TlPQip+Te7Dk9taRpVB7NGUWDciWvwFAaT72R4fLhhihJLMxUtqBEDoM4a5DcvjTj6HJylX0T/AG1REzliWYksxJJPEk6knxq3d1N64J8KqynLPDYOT9ZOAfxtpccaAj2dh3SW7MGBUge7objoKD9+9qyLihDCLuQCC3uoTfvfvaHU9KKsIZFxAV2RlKMwyAgXuvMkkmx/q9A/tDkIxgNxlAXS3M5tT+A8aBxu1sRoiZhK75nCvbTMbZr3PHU0XK724Teq0O7vTl8KSbf34942+p8qmc3AkRn/AKpoHEsptqJfiRXOdrgAK19eJ8Kbyt+ynwcmtsKozpfJxt72vCgAfpVib6+eh58DRvu6w+iwW07i/jVedodRlvfrr11o33XY/RIdfqj8aCcVvwrBYWP8vGuPaeVaGQ2P9c6CUw89tKCvaxjVbsY8wuASVP7VrEHlbL8xRJ22vh4UA+0PElptQoCgBftNpcnwGtvhQCHamw14cK1Y34elaE1eXsu9maxCPF4wXlNmiiPBOYZurcwOXnwCa3O2FJh8CiT/AN9NDlN+Mack8LA3J626Cq59o++IlIwmGP8AZl95x/zWHjzQfPj0qz/atFMcGTEzKWYI5VCxyN+7qBfjYHSvN8kbA2YEHoRagn9m7InxqqmHjMjqTcC2imxuxJAAvpT7E7h4+A55cM7AkAGPK63PC4Rsw1qR9n29EWzYZGkjztMwPdYZgqaAEHgCzE6nW3hRhs/2kRzpNIEeOOFQWLkEm+gAtz0PrQCM27cRhwUkUbsSR2rJxuTqvd4EWJ8Knd+tizwxK+BnxZOazRdpI5t1H1jryqD3J3zw+HllRw6xSSF0YE2F791k1sNeK9BerU2btmGQZ43V78MpBoK6ifa8ez1mXEzmUS6wWDOIiLBiLF/eGo5A+dF25rzDDL9Lv2r6nQAqB7ug4ED41vtMTRpPJ2MKs4CpIEOYk+Oe5FhqO74UwweMdY++df6PU6fGgn8Ti2jXNnzdBZh87nSq827hRPIWmYZySQUupX90kk/A1027vA4Fu0yu40VRdsvK2hCg9SCT8KFTtLEIcyqWb9ts1+vdyregjJMb2OJBD9oq6XB4qeNqeYTbGZntGAmRhr71yCAenwqG2tjGlkzsipcAWUEDTzrOymGbKzBQQdTwoJvHYOyYZ1Ghjyv5aD8flUHhMEzm3C3E1JzbSMgESAsdAo62/wDFScOzDlD99F4EMrAjwuR8xQRCbHBjZjdcpPoDa2tc9i4B2Kuhsc6pbwa9z5aH0qV2bmeGRACxJY31J42W558/Sn08P0fCyFfesBfSw4qSPLX4mgKcPjVlXtYpXBQsncCsMpbS+hIuBxNuGlCvtExP9qC63yofv+dS+6+wtpvCZocHF2cmouQJWTopZtF+AvQ1vdiTPMZlUgKqK4PFW10bpqCPMWoCLdFwcK4Og7cX0v8AVHHxqdR7cMn8Nv50L7mS2wsmpt268OI7g4UXrhrnLnlDfZJFyenC1/C9ByyXNyV/yG1/Wu0BAkQ8O9yQgVnC4U2LWnAJFuGoF9dfSupQiSI9+/aLbOR+FBVWJVopGRyVYcj+FuIPEHnRfunig2HUDihIPxJI+VB4kM8Lqx/SQLmRvtRA95D1y3up8xRJuetsOrXN2bXXpcWoCQN41rnuD/XOuWesM+h/rnQM9t4xljkKGzBTY+NvvoFOAjeMytKQbEljcktwC+P9a0X7ZXPnThmBB+NV/jcDNHZXVgOXMHy5UBpujuUyZMVixkjIzRqVJZrahiBoq8PeIJvVtx78R3AkGo1LCwHof51Vey945scoEryERBc6jKI7AELYDUsbak9DTXbGMIUsOP8AWgoLA9ovtKWKHs8IrOzjWUqcinp4tVESTMTmZixPMkmpH8tvcg6g3+I8aYSlSTbQHl0oO8spOVF1JtoOfQUYbAeLCI6SN2jSAZgLZBlJ04d43PHwFDexlyhpbXc92MfDvHw4gXPU11iDXuXKk30C3A4cb8aCR3g2Iki9rh1ANrlBwI43A6jpQvgp5EYGJ2VrgXBtryueHrRPsnGFWCP3TyI0DW5gcL8acSYKNy0ZAAkvlYW0fiR5H3h/i6UBBg8c6IqyGZuffZTc2tcXb7q57U2qShsr689PX3qFMHgjMmSU5ZYGCq1x7vG1sutjre/OpjdbdtDiFw5BYzNlZgwusY1awtz01vQNJMRq+R7D68iDQH7Ksb36aXJ8BpXNtkCVcwU5iOY7xPW66+q1nebZeJwEyYfF37Ee40YAWRRbUHiD15j51th8Tl70YQIdS7uq3PgL3Cjh8KCwtwt1IhhrSBJu01bMARfpr04U6xnsi2fIwZRNFrqsbgg/51Yj1oU2fvn9DAbNcPr2Q1zH7Q0uvnzo83b3zw+MTuyMrg2KOGzXt+yCCOelA9wex8FsyImKEL42zSMf3jr+AoD3p3k2jijkiwz9nf3OzYqf3ibX+BFE+8+25MIru2CxMkaWvKMuTgBfje3iRQPjPao51jwqAci7k9OSgdOtBC7L3RxpP6SN1Wzf8xBc6Zbi5016czUlBudiJHSOVkETOgZVZmbLm1AYgAadBUNifaRjW4GJPFU15faJ6CnO6e82JafPNM2UA2JACBuN2sLaC5oPRmFdVAVQFVLKAOQA4fAVVu9ODwUOOxDSMqLiYkLxllCvmvdrEXvezXU8aNdnbWWR27NldTMFupDCxiD8RxNeed894FxkkLKGAjgji71r5lGvDlegt7cjD7KCBYHiZy5bI0pLZhoCFY9PCjaUKurAC3MkA15NF6Md0dps8mWcNMxKhWeRjlF9RY3Bv+FBfE218JYo88NjxBlS3w1uDQNi4kSVFicPGZFyyCTMCt/6F6gIMWEDKFhNxluYySLc1ItY042YGkkUd0KpDM1rBRf5k8AOZoK93eN8Rk/WLInqpt8wKIt1JD9FQdGb76DsFiezmR/suG9G1o02fGI1dBwWWQDyzafK1BKRuzEKoFzYCjk7HwkYRWV5ZDoQCxZutlBsB4nQUH7rJmmB5KMxo73axanDjEcWnGa545L91fAW1t1JoI+Xd2A6tgZh1tOC3+UP91B2/OIwWHCLDFKZe8VzligJFs2p1I4eGvCrMXHre+voaEfaGsbHCs8ejTZGJHMqbEeJAt6UAdsjAiDCjSzyd9teXBR6a/4qHttYvlfrRNvHjeXDw8ByqvcZNmNA3pVtGhYgKCSdAALknpajzYPs4ZgHxbmP/wDGti/xPBfLU+VAN7JwuZf0h/R8hrYv421sKeSwLEbmRQOORVPw06/PSppoQoURKoQd1W0LDqSTz/kaaWjQ96QMLjS1+H/k0EWMXFlygOo5XFwD59D41I4OXtUGpBKg36MOY8tDTbH4i8biNdLd5iPDW386g8FjChU3Nh+PGgLMM5LsxsrEZJRa9nXVSNL2IJsR4VM7oYp02jEI2TtGEgBZWIViL3tpfQcL+lQWKmC9nP8AUICS8eH1W01NjfxqZg2PiYcTFOi5mjcOFye8trW986FSeXOgKt9djn6NJPtCcSsPcJUKqixvHGuurk8zxVelU1tDZzQSgGMkEBlDA6qeFxxHlV6bxb6YeWB4ExEeFxGmmJjYhRzI7pGboeVBW1cVg0KFtpviUiUBYwpYkkWYFrXy8PK1BWU87MxZjdjxq3d0t91gwsUOHhWKy9534u/NgBx15mquxskTykxoUS9zcn+hWJ8eb93QcNfwoLzwO+ErAhysqnRlYKQQeXAaGqs372VHhpg2Ht2EoLKp1MbC2aMnmBmBB6EVGbK2u6n3tKe7y4gPGpvrmuRyJtYk9DYDUcaAZk1N62ErWy3NjxF+PnWCa1JoHeG2nNGhjjldELBiqsQMwFr6c7aUzJrFWxs3c7CQYV3lyySshILfV00sOtBWuCw97eIvxos3YwtpV8xUNsqIWQ9QPvNGOwobSDTmKDuga3GT+H/2rrESFAuwvIl7i3DXXw1FRoxZOgLn/Gf506nkskZN9DmuTfnz53sKCrJOJ+NHUbXAYHRwreqgH5g1tNj9jSm5wzRn9h3HyzEfKpHDY3ZhVUTtiEFu7nJt46GgkNyjrM3JVUepP8ql915VX+xO1ngJEd9O0i4rl6lb2YfzqHwu3MHhM8YWcFrZgyvm04fV8a54jeDBTnIYpXzMWvZwVP2lawKm3SgtlSzADIOHIVWO/W1UnxMcMDB0wzF5XB7oltlVAeBt3r2/CgaDeGZJWinnxM0OoCJMwJ6Xtrw4inOJkwKPbLPDbS6nQi3iup150ENtzGkkkHnY1EYLCPK4RFLMbaAXPSi9sJs2SxMuI1NgcuhPQHLa/hRtuxuvBgpFnjDPKCchkIIXkTYaXHAHz6UHTd3cddn5O0KHFyAm1wTGv2VHXq3gbaXuR/QsqsxF7An0F6Ual2ZphdnNyx909B+zbodPGtu1LK6gkIVKrmBJ1Fr34jwBvQUxJiw7s2lmJYqOAJPIfE1vExKi2T7VmH8/OoKKZbd266c6lYRpwvpbqP60oCnc3CyPiowyrZRmNrWNhzHDnUJ7S91VwkyyRC0E1yF1sji2ZPLUEeF+lFXswxiDEOrJYyjIj8s698x/vFe8PAGp32n4ASYCbTWMrKvhlNj/AKWNBWWyAJYTGTxBHrXTZG8sEAjSTCq3ZvcTr3JyAdCfhoVJ1GlMt35LcDbpTHeaDK6kcGBPz/70EtvRtnDYvEJJ2ZUWKuXzXOosRkvwW/K1RTYWFgOyIzvJ3ULe7GAdG8Tp86hr0e+y7YMGKGJOIUNYKqi+qk3JYdDoPnQAR0J/CsCpze/Y0uGnKyaj6jhQAy8uAAvUFQbq1TEj3gY8bWPz6VCipvZQDoynmLev/eghCayiFiAASToANSTTldmyE27oI6un+6rD3MxuBwXfMTNL+sMkTW8FAbTz40EUfZvOmAlxM11kUBliFicgPeLdDbUD1osk2lh5IlYi6GPQrxuQOXOxqUm9pGCysGMguCPdB4jwOtV1vXjoIJyMCJAh1kicd1WNiMmpNje/xFBGbNlCxqWKixIseOmv40W7ExguouSTre2g6UM7JwDTu4yZAWzEH6uuvHhx6UZ7P3eKkWZTqAeP3m3yoIRMocr2aHUgC99b2twrttOQBrLbQhRbXhpRRsfdN0lV5MTFKgNyq90nXjc9K6LuJO2hxcHEfV6G/IUFXJu2Wkjjz3Z2A9T/AEa9BbG2fDhYFihjCqAL2AuTzLHmfGqO9lkYk2ghc3yqzC558Pxq9PpFuNBthsUSNQL3N7jxrWbG2+qt/IVxeUcvSuBmH2fnQcQAGzBVuf2R/KtzLm4qPQVgzj7NYz+Q8qDaTVyvZqVsoAKjjbU8OtRsc+HhLCWXs1RWCd1jnZRcgBRe51OnGnk+2YYWXtHC6rxvzPgL1HzbOaVlSylu1GjHTjZr/C+nPhQFOCUMoPEEX8waxjIGjGeKISOvuKzZVDciT9kdPSttliy5dLoSndNx3TbQ1J20oPLWLwzRO8cgsUZl04XDEaeFOsM55G+o4H8PjUlv7GFx2JUcO0vpyJAP4moTDrfW1/DhQWV7OcOsuFx6szhl7KRHVczK6hyrqAMxYEWy24aUfYvCmbDgTJlMsVpE5jOveA8iflQB7KMasH0uY3tljUDq13P/AJNWnsmdpog8igE6gaju8rg0FLf8A4iJu4Y5VBNjmyMR4hrC/kTUFvvgpI0iWWIoQWsxHEEDS/A2tpavQmJ2eKitpbLikRopkDxt7yn7x0YciKDzDUzuvtiTCTCVLlLhXX7S8belO94t3Xwk7xMC6K/dcDiCMy38SDw86Z7UwPZx5l0R2DL1GhBU+INAXb9YuN8GEEisUlVorkFmhZTYdbrexqugNayBTjDYXMdGF+h0oOU2HZQpIsGF18RTvZU+VvOpjE7L7WNBezxQA25E5tR6GhlHIsRxFBYeJlwX0aJFw8b4iRRmks3d1N2OvvmnuK3fgEauuHjuwsDY2DjkRfUH4UKbDxkQbNISFFiBqbEnW56Xt86tjZaJLHk5cR4HkRQMcFu3siSNJGw6oXW5XPLow0ZdG5H1rhtbYOzZHBWFyeBPaSjy51Mx7FK3Xle4PK/4UOb4zfRhGrSKhkYi5zaKtixFvMD40AZtTbD4eaWGJRZZGsWuzEE3F78dOta7Nx+IeSLJIS5kRQgCANmYDgABTraODlH6WARPGeOXK2vXva3PgTXLB4yNgBIoSx4gAG/wsQaC4Z9w8HKHy9pA+Yi8cj5QeRCElQCLGwA50E7S2HLh5DE08uYfsTFSOoKXqxN1Mek0RdWuxCBhrxUWDa9etS7bNU4kTG+YxZOPd0a97dTcelB58wu7r4d0ljnKupupABPpz8qsTA71RMAsrKknA390nz5HwPzqBmxTRAJlMjWuWUWUX5BjqxoT2vtBo0VYo1jUk3Xuk6eAoLljfMLgg+I1HyrDV55w+0pYzeOR4/3GZfuNSI3xx3/3UvrQXiXrji8csSlnZUAH1iB99UfPvPjHFmxM3wcj7qjJ8Q7++zN+8SfvoCHebeHtWYIS3LN+I51aG7u1kx+HzsASe7MvR+Z8m4g+fSqJqS2FtubCSdpC1jwIOqsPssOY+Y5UF+/RZUEUOEywxEuZJBlLJp3cqsCCWYm5IPDxraaLaMQvDio5/wBjERqpPgHjAAPmvxFDG7/tFwsoAc9g/MP7h/df/dbzNFS7YRxdXQjqHQ/caCm96ApxDkKVbM2clr5mvxtysNKYYK19COPh4053w2dNJipZBGSGc2AKkkDmACTwFROzt3sTO2SOBy3iLfM2oD3cfEBG/SITGZLmxHyHX8NKtrG7bjSPOjBtO7rbXx6Drf41Wuy91Z8HhU+kMl3ZrBCSV0BAY8L8eFcNoOqkXdhn0silnuPs5bnz0oLC3c2uXVu1Y5mNxfh/h6ctPEWvT3Evc1Xmzd50DiKdWjPCNyuRX8FvorC4svu3N9KKXxcgRuzK9rlIjLE5VccL6HReutzwvQDG+O10WaWNbZjlF+PeiHpxJFV1tycNAAOAkvboSDcfd8q7bY2piI3eOaIJIV59DrmB5361E7RxzPGiEWtr4mgjqyGI4Vikq30FBNbJ2tIDbiPH7jUdjILObaA+l+YHlWWlyDKvHmaf4LE3wUyNa6PG8Z5qWur28wF9KDvgTBHE/bZmLCw0Hwtrf4mpncLe1YSIpmsL2VzwA6Hp50EqcxuxP41vPEBwNB6Vw+JuoPI8KFt+thHGQhRoysWHW9rVVu7++OJwndR88f6t9QPLmvwo72L7RVnOUwOGAucrKR/qtQVtjdkTwnKytx4re2lJMc1u8quRzcHN6ggn43q4MQ8WIUFbi/DMALn4E/GoZ9j4Uq8k6Z44/fyDvKOo1B9KAW2NvZ2Thu/GwtZkJYfFSQSPC5q4Nj78QywGWWVUEeudCxU301AGYa2uCOlUptqDZ/Zs+ElnuHVRHMqaggksMpJAXTjxvUGmKZQwU2DjK1uY6UB5ip8TwV4gSptcEWtzBudRegnGRMhsSTb7+dF2PwbshYyK/IC1iLeXiflQftFzfLfhQMjWKyBetpY8ptcE87delBpSpUqBUqVKgVbLa3DWtaVB2w2IeJ1dGKOpuGGhBqyt0d+MRIG7RYiY8rNIxy93QcADdieelVukV1J6Hry0tXE0F+xYkzZ1mzPDiMs0MkXCIgWC+Clba665waG/aRL9FwaJGxDzvlLX7xjjF2FxawLMmg8aBdgb34rCLkjYMnEJIMygnmvNfIG1M94Nt4jFuJJ2zWGVQAAqjjZQNB+NAtnbRkQEE54z70b6o3w5How1FFmxd5JsIM8lmgJAVAxLopvZAW4oOanQ+FBOFRzwUtUvtXFtJhu/GyFWHLu8xYeNBaJgw20IRm/TRk6Oo74drXIvqtuGU2vp73KtN7N0ZsMS4PawXsJBytyYcvMaeXCobZO15sM2eFyhIs3MMOjA6EVae7G+MOJsjjJLooi0IPUqWNmP7La68bC1BTtbq9uHHrVj707gK2aTCZVK++hNlLc8hPDyPTlzrieFkYqwKsNCDoRQaU7w7/opR1KfeaaV1jcBWHM2t8KDmtd79K1w6A3ve/IAVkwsORNqDpHhi/Aa/fRpulsGyBypEl+PVT94tQvsKQdqndJ10F7AnlerqEYSAErkKqNBra4tpbiKAX2xjEhK24gFeehvr5HxqS3bkSZJIj7sl0P+IWH3VG73uidnFiMMUhkFlxQIOVzz8ut+IvxqM3LmaOVo295GKkcswOlvDTQ+IoK/kTLcHiCQfO9q40R72YEHG4gJwLlh5NZtPU1DnBHkfUWoLcPsx2lkClI2tzEii/nc1BYv2O7UZiRFFqf1qV6YoX9o+zu2wMrCWWJoVaVTE5QkqjWBI1K63t4Cgo2P2ObVXhFFfr2qaeXTzrn+Zfav6qL+KlF2zpzhIdjYiXFz5cRJ2k7SzOVAEfDU+7c8DUVjdtGUKWxkqYeTa2KUyrM4AgyxlbG+iAG4HDWghvzL7V/VRfxUpfmX2r+qi/ipVwbcRYNg4g4bEyyr2TvHO0hZzdr3D8dOAqtPyrIuF2h9GxuImhXDYZy7SuSmIZxmVTe4+tw421vYUEV+Zfav6qL+KlL8y+1f1UX8VKP8XLFh9i4ufCY2fEPKsURYzM5jlNtEPFT+k1+FMEgll2DLJJisSMRgGxKFkmcZmDj39bsAALX4XNAH/mX2r+qi/ipWPzLbV/VxfxUqwNjYZ8Pj9koMRiJFngeaQSSuwLGNdLE2sOQrbbiRT7axEGJx0+HXJCIUjnZM0j6WA4E8PWgBovY/tRQP0UVwb/3qW5Vzf2MbT5Rx8BxlTjRrsnD4ifa2IvjJIsXDjA3Yu7CN8B9lF1BJHHS2oPHWrloPMyexvav6qL+Kla/mb2r+rjtx/vUr03SoPOuB9lW1Ut3I/LtEpzvD7KdoTJHkRcyk3UyJax4HjxFvnXoGlQeYvzMbV/VRfxUpfmZ2r+qi/ipXp2lQUxuvuttiECPExJJGNMyypn+Nz3uQvcMANDTreL2ZyYxSZIwJeCyKyXUDrqMy9Bpax4VbtKg8xy+xXagJASJgOYlXXx11rofY3tPswvZRZsxP96nC1emKVB5rwXsf2mvvQxfxUqVj9lm0AhAjQNyOeM/jV/0qDz/hvZZtKORHEcLWIJDMoNueoJ+6jDevdPGzYZkgSzsLf3irb43/AKtVoUqCs939zcQ+zhhMfGpIBTR1buD3GB+0v4UL4b2bbQTErLkRhkUO3aKLsoylrX4EAGr0pUFG7xeznaEsuaOKIiy6mRVNwAOXlUUfZTtTUlIWLW4uhI+Jr0PSoFUTvbCz4LEogLM0MgAHEkqbAVLUy2zi+xglkvbIjMPMDT50FZru/K+H2DHJhyyxMe2RkuFGS3fBFrX60PYrYM8RVvoMkkUe1cTL2SxixgsgWynu5Taw5aVbCbTkz4eMyWbI8k5KWAVQL2uBYZja/QGnb7xwgMTnAXsySUPCQkIfjY+VAO7fdsVsTECLCSQM0bomHKAMLNYAKumvEWqucfsHFYiLFSRYGWBfokEGQqA0sqspLBV48L38quiPeKFrgFgQJCbqRbsrB+PMXGlNdjbwDsY+2L9qRFm7h4zE5OXDQi/hQV9tQTYzCQYXDYCXBkYnDmRnhUIbKxMhC+8FKLe9r3ApYTYeMjwW3MNIjSO79qjqhAmeUXfINeBUacr1ZuI3ghQgHMSTIoCqxJaP3gANSa3j23GXVBmJZmUHKbFk94X8L6/GgrnbkeIw+J2RiFws8ywYUrIsa3ZWKKLG9gDXE4902lNjJNlYmZZYoSg7JGaN1uTxOjDT3at40N4fa0hhw5LAHESMA5AGWOzMunDMVAHTUnwoADa8GOxG04FfCydth8dnTFKuWP6AT7hce81uR6kczVx0KneYlEtpdS8kuW4SLOVR8vV7X6DU06basmckHuLMkABAu5+uxPhfS32T10AgpUqVAqVKlQKlSpUCpUqVAqVKlQKlSpUCpUqVAqVKlQKlSpUCpjtjAGdAgfKMyse7e+UhsvEaG2tKlQM9o7C7ZpmaT+9iEQGUd0A5uutydRz0rEewO+XeVnvKspBUWui2UeQNmHS3xpUqDiN1lyZO0axhMR0FyWbO7nxY8RTqfYmYhjIQ5dXZgo1CAhVAN7AZiRx1pUqDTZewRBkOYyGKN0W4A1dszG/U2A+FRuzcHiAzMFUO6yMCyEdi7kHKO8Q634kAXy350qVAR4/DtJE0YfKWUrmtci4sSBfjTbE7JDwrAzfowoVgBbMAAAL3OUactfGlSoOWK2AjlgDlR1jR0AGqx3yqDyGpB8OldIdjKJAxN1V3kVbcHe92J52u1uHvHjpWKVBKUqVKgVKlSoFSpUqBUqVKgVKlSoFSpUqBUqVKgVKlSoFSpUqD/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866900" y="685800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696" y="4005064"/>
            <a:ext cx="2577886" cy="214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82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99392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en-NZ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Hits</a:t>
            </a:r>
            <a:endParaRPr lang="en-NZ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7177" y="1844994"/>
            <a:ext cx="74888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Worlds top pop group with hit records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First hit 1962 ‘Love Me Do’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</a:rPr>
              <a:t>Hit records ‘She Loves You’ and ‘A Hard Day Night’</a:t>
            </a:r>
          </a:p>
          <a:p>
            <a:endParaRPr lang="en-NZ" sz="2400" dirty="0"/>
          </a:p>
          <a:p>
            <a:endParaRPr lang="en-NZ" sz="2400" dirty="0"/>
          </a:p>
          <a:p>
            <a:endParaRPr lang="en-NZ" sz="2400" dirty="0"/>
          </a:p>
          <a:p>
            <a:endParaRPr lang="en-NZ" sz="2400" b="1" dirty="0">
              <a:solidFill>
                <a:srgbClr val="0070C0"/>
              </a:solidFill>
            </a:endParaRPr>
          </a:p>
        </p:txBody>
      </p:sp>
      <p:sp>
        <p:nvSpPr>
          <p:cNvPr id="3" name="AutoShape 2" descr="data:image/jpeg;base64,/9j/4AAQSkZJRgABAQAAAQABAAD/2wCEAAkGBxQSEhUUEhQWFhUWGRcXGBgWFxwcHRoeGBgXGBgZGhoaHCggGBwmHBgaITEhJSksLi4uFx8zODMsNygtLisBCgoKDQ0MFA0MFCwZFBkrLCwsLCssLCwsLCsrKys3NywsNywsNyssKywrLCsrLCwrNywrKysrLCsrKyssLCsrK//AABEIAOEA4AMBIgACEQEDEQH/xAAcAAABBAMBAAAAAAAAAAAAAAAAAQIDBAUHCAb/xABLEAABAwIDBAUHCAcGBgMBAAABAAIRAyEEEjEFQVFhByJxgZEGEzJSYqGxFDNCk8HR0vAVI1NygpLhJENjc6KyCDREwsPxo9PjJf/EABUBAQEAAAAAAAAAAAAAAAAAAAAB/8QAFhEBAQEAAAAAAAAAAAAAAAAAABEB/9oADAMBAAIRAxEAPwDeKEIQCEIQCEIQCEKjtfa9DC0zVxFVlJg+k8x3De48hdBeSErTflB02F5NPZmHNU6edqghvaGC8c3Edi1p5QeUGKxRPy/HOcP2NI9XsyNhgPMyg6I210h7Nwsiri6eYWLaZNR08CKYOXvheOx3TrhQSMPhsRWI3kNYD73HxC0azF0hahhsx41Jf/pFgpRjcS+Ou2m08IaBYHcJGoQbWrdNOOd81s5rf8x7j9jFSd0s7ZP/AE+EHc77a61XTbUqTnqOs7KZJPGd/IqQ7IN5cTdsGNQd+vNvig2e3pa2yP8ApsIf4XfZXV6j00Y5nzuzmu/y3ub9j1qBuzGm2Yh0wZFrGmPHr6clLRwNQDqVXNsLSRcgmBB0tqg3hgenbCkgYjDYiiTwyvA8S0+AXsNi9IuzcVApYumHG2WpNMzwAqAZu6VzG3G4kW84HiAYdDpkwB1heeXNRVMZTJivh2gjU0uob74uCg7KBnRKuT/J/wAoMRhiPkGOfT/wax6p/hMsJ7pWy/J/pqcwintTDmnNvPUQS3tLCT4tJ7EG5UKjsfbFDF0xVw1VlVh3sMxyI1aeRuryAQhCAQhCAQhCAQhCAQhCASEqHHYynRpuq1XtZTYMznOMAAcSufvL3pHrbTNShhCaGCEh9R1nVBvzeq0+oNd+sAPa+XXS/ToOOH2e0YnEaF2tNh7vnCOVhxtC0vt3aD6tTzu0K7sRW3Uw6zeRjqsHstAVH5XE08I0i3WqGA527X6InQcwocNRY1nnC7rXFxobTbiJJvrA0QOxeLrvYYHm6QAOVoyiCYHN0+CcMLSYA6Q70XdYxIIvblIOjuG4qvidpONmWaLC0GPzA7B2qggytXaLW2YMwy5TaBEmCOFnFug48lVdtJ5M21nSfohpsbXAVNCCV2IcSesetrfXtjVMLjxSQlynggMx4p7cQ8GQ51o3ndomBh4HwSQgt09oPETBjLYj1ZjSOKmwu0AHHMAA4gO3gNaIDQOG7esahBmauGpPZLLuuTl1t1R1d0uynT6R4JG16tCGBzajTbzZ6w09XUTuhYgFWqGPc12axIGUEgGBvtvMWkoM5sPabqVQVcDWdha/q5uo/lexHsuBC3R5EdLzKrhh9pNGGr6B+lJ/aT82T2lvMaLRdSnSqhzgQL2NhAG92mYn4uaAdU0YstApYlpew+i76Tf3T8WlB2SClXOvkF0jVtmFlLEOOIwDrMeLupchyG9h7tIPQWz8dTr021aL2vpvEtc0yCEFhCEIBCEIBCEIBQY7GMo031argymwFznO0AGpU5XO/Sp5aHaVc4ahUy4KgZqPBtVcN872jRo3nrXtAY/y+8tam1qhgupYCkeq3Q1Duc7i47ho0HjK8W97q5DG/q6TbNG6d08XH88yrUOIcGtBbRp6NGoHGN7j+ebMRW83LRGbS0QLEFwIMybGD36BBJXrspthoB1gAzYgA5uIPL1QRE2xVWoXOLjqSSe9NJlDTfigRKAvQYfBsrwKVFtNpbd7nOJkGHZJdBAlZKjsag0ZCGOdzLgTvvDrWQePy8Sknksvt3ZApDOyckwQblp1F97SNCsPCBc5SSgBBCBWlBceKalQLKLdiahA4sSIaYTpB5IEY4ggjUXCzGExranUqADMQTzAJMDhfvkne62GIRCDLUqrsOSCM9J9nNNg6wmBM2mzt69l5BeWtTZNQOaXVcBVd12b6Z3ubweOGjhzgjxWAxsy15kkZQSdAbkEk927dcAJaNbzBu0mnUHWpuImOP3FUdjbPx1OvTZVovD6bwHNcNCD+dFYXOnRb5aHZldtCs+cDiDLHn+6cfpeyNzh2G0GeigVAqEIQCEKltradPC0KteqYZSaXu7hoOZNhzKDXXTb5YuoUm4HDH+0YkdYg3ZTNj2F1x2B3JaF2gQAMPS9Fl6jvWcNSY3BX9r7aqVqlbHVj+uxDiGD1W6W5NaA0dixFOjlZmzFrozAg6gkQD7+ImLhBJiw2mBkMOiLaEEDXcfeDxtAxpMp1R5Jk6nlHwTEAnxHajS+/cmIPZeTfzLD/mf7mq/UNj/mN/3MHwWN8n3nzLIBPzmg9pnJZCLzD9ZiDExE6cOcd6qqu3iPM1J9VvjnGT/u96x2ztqEUqLTUaIrNaQctmADXgJGqy+d41t6M8ZzAQAfolpMb5Bm6capzBoO+OsRJAAJtl0AdxlBUwe0KQDsrms61Wxqi5OWDMWBg7rLy+0X5qjzMkuNwZB7DAntXq9kveaVMuknLu7TEmLmAFYZWI1zWne0GzjNtTAy7tER4JKve1ajhpIPMjgSdd8Am3BR4jGuYW8HPpsudMwdcW1sPBIrw5aeCWlSc4w0Fx4AT8F7s4ghozE+jJc50C0AmwOpKQvgk8Ykj6RaySTl6zrCA0R9yI8W7Z9UAk03gASZaRA7wq69TtvF/wBnkGRVhrSCYIElxgnq3hscl5VQPDuKV+gFuR4pro3Jw3g/fdAxZHAhlQkvu7gTE6y4knXwG++hx7xdLTeWkEai6DK4UAF2Hqnqu9F3qP3G+gOhC3t0IeWLq1N2AxJ/X4cdQnV9MQI5lsgc2kcCtE4mkKtMObM3AbaBxEnssBHZvV3ZW16lJ1HG0T+vwzm5vaboJ5EEtPaqOvkKhsLatPF4eliKRllVocOU6tPMGQeYV9QC030/7cLvk+zqZvUIq1Y9VpIYDykOd/A1bjJXJ/lVt04rF43GzZzjSo/u+i2OHUaD2koMDiqgq1gGx5tgDWiYEN56CTv5qvtB2U5W5mixLSbT2bvep8AQym50iddAdNN8iTy7ZCxrnSZ4oETmhIldwQITKRCEHqdjU81BggH5zWfWbwIVp2HaASRcOAiTGrRETznXVQ7BB8yzsf73tj4HwVotubmJDojeI38JE9qqmOpBtoABIBgETcG8uM6e8p1OnDgA0HKbWHVloBg550y3g6p9RnuLZ7S5oA8J8QmYigTUa64ykuEAwZYGwSPRuLzuVDK1JgaB1bDqzaRTAAGtwTB0Tn0RuAhrSRus5pBAvxDT3pMdjfMgTmiQ0BscJm7TOoUtYkNlx0zsJ7dCechveUEFekGOYAABmeYaIHzVTmVFjKQaaQAA/X0jYRud71bxrOsDuaXEngPNPHxIHejGUZLSZhrmPEFurZEGTa5UCGk0CcrTmBkZRfT0iXAG8eKUsGYuygEQHOy3acrTYzZtx2HW2iVqIqUw2bOaQYIm5aQb9nvSUxLRDiOqMvWEkWOYE2LpFxpCox/lDs85c7T6MuLRoQ4iXAbjMSNN68yvY7UrBtF/AgtaLauyiAdNznEDSy8cpqHMdH/pOF+3d3JgKAVBOIPGe6OxRPKbO9K5Bd2XXIJZMZrNkSATAvF4It4SCrGHeKNfrQadSWugdWHWMbjlPDgsS0wZWUqtNSkXQTF+Qj0oEGBvuZ5INz9AO3Cx2I2bUN2E1qU8CQHgeLXAe05bnXJnk3tw4bE4LHT828Uq3Nvou7Sabj3gLrJrpEjQoPMdJu1vkuy8VVBh3myxpGodVIpgjszT3LljGiKdCkNSM57Xm3uW9/8AiJxsYPD0AYNauCeYY0z/AKntPctEbSqt+UumYb1RAn0BAtwkIIsa5waGuDd0EGfRG4TA13KgrGOxGd0zNuf2kx4qugc1JKVNQCfScARmEjeJieU7k6nh3OiBY2BNha+psnfJXQTYwYMOBOsaAyboMwPKIDSlAgCA8xA0Ho/mUh8ov8P/AOQ/YFg3sIMEEEbimoMo/btU26gHDICPfKZ+mqnBn1bfuWOSoMj+mqsAdSAZ9Buu7cshs3F1KlRzX5SA0yQ0C5gC4E6leeCv0dpOptysAvd2ZrTJ7xogzu3MS+m0lnFsyAbEGNeYTsO5zmNIqEPcGu9GmRLnBp6uXNHOVgH7XqEFpyQ6x6jRPDQblH+k6uTJmhoAFgAYHPVWj0nnM2bK9/6t4pumnTuTYEDJx3cFitqYqpRflbUcXEAvkDLMWytiNN6qjbdYEHPp7LeydNY3qticY+oGh5nKIBgTHAnU96BMVi31TNRxdGk7uwaBQIQoFKRCdCBEoFk1OaUDVktnYkBjmm9wYyzI0Nxf3jXescrmyKkVW7pkb94I3Az4FBPgCHUq9PgBUbPsG/fB9y6k6LNrfKtl4WoTLgzzbp1mkTTk9oaD3rmWiMuKb6UVAWkumTmBadWjfuW6P+HPGzhcThyb0awdHAVGx8abvFBjOnytmx2ApeoypU/mcP8A61p3CVJqPMwXTxkyZtEfELafTcZ2xR9nCD/fiD9q1Vs0G5FQN0sYv4lBWxdTM9x5/C3E/FS/Kaf7Fv8AM771VKAgsefbf9W2+l3W7L/FJSAaA4w7g37TyndvULWyQBvgeKyDACXlzbAxYSIAiAbQdLoIzh3OYDnkhshupAkiw3ae9KdmERJ1jQTBOoMaQbdysAUwRmYTmygFrY1NiBOuXxjvTMMxo9Km6bji2euRoDOreOior1XQ4sec2gzHVscL6XNlDOR/0XQe1p/osk0NJyupnPl1ImTDb6Hn47lQqSWAkeiS2feB8VBL+kf8Kj/IfvSO2hP91S/k/qqaAgt/Lv8ADpfyKSniiY/V072AFMEngqbGro/oP8kaNHB08Y5odXry4OIByNkgBnqyBJO+eSDQWLZUpEecoebnTzlHLPZIuqz8W5p9Cn9W33WXZe1Nm0sTTdSr021KbhBa4SP6HmLhck+XWwvkONxGFBltN8sJ1yOAc0HnBAPMIMSdoO9Sl9Wz7kp2k71af1TPwqkhBdO0nerT+qZ+FDtpvOop8Pm2fhVJOpgSJMCRJ4DeUFr9Iv4M+rZ+FA2k/wBj6tn4VM/CU+qetDpyjM28EXLtG2vBTPkQzOFzlcQRvIGnibIGfpGp7P1bPwpf0pU4t7mM/CnYLDtLXlzZLS0RnDNc0yXdmitvwFNpMiRnyyagbAytdvHW1OnBBSp7UqtENIgewz4lqr0XHODMGRfhfWFdwuDY4g3yBzg8+yBmb2SAQqmKbkqODbZXEDuJhBdrBzKlNxJs+wLA2MrgZAFoP2LbfQLXybRx9H12Cp/JUj/yrUu1CcjCWFhkmOrB59WJ3XI4rZvQu6NuV+eGd8aBQO6bR/8A2KXPBj/dXH2LV2ynCCCbyIHV/wC7s3cluHp3w8bQwNT16dWn/Kf/ANFpnBktzi0yNXFu8g6OE68UFN4uZ1lNUldkOI4Ej8ypW4CqdKbz/CfuQRUyA5pOkiVZY5wcaROVpfB8YMneLKKthXtElrhFjI0PApS3zgGUEvAObfIGhG/S0cpQZAtjKQ7NdsW0yNloGl93fohpIuXZRJdcTfK4aySTAg9qp0MQwMyubeTcAbxG83jhbtTqWMYMoyCBqcoJNo4j4qizjKzmQ6QTJAPEEFpgh07h4rHv9AGCC5xPKAI+KaKeYkiQ0GSeAJ+PIIf13BrZI0aDrE2+KghQrg2ZV/ZuSjZNaJFNxHIT8EFem4SJ008bLoDoY8u6AwrMHiajadSjLWF5Aa5pMtEmwN+9aH/RlX9mR22+KkbgatpbMadYAjvlUdcba8q8HhKRq1q9MNAmA4Oc7k1oMkrlPyx2ycbiq2KcMvnny1u8MaA1s84A8CqpwFU/Qk+09vwlRP2bVOoHe9v3qCillXP0XV4N/nZ+JM/R77+jb22fiQVU6m8tII1BkdysfIH+z/Oz8SPkD/Z+sZ+JA87Qd6rMvq5bTrPbZR/KyTJgmS4zvOg00jcl+Qv9j6xn4kp2e/2PrGfiQQurHrD1jJtvE/eU+ti3PEHSQdODQ34AJ3yB/sfWM/Ej5A/2PrGfiQMo4pzQ4NMB0T/CZCjqPLnEm5cST2kqwzAONw5nfUaD4TZQ0G9cCYuL8L6oMhtakGhrRmkkzLA0dwyNPitm9C7Z25X5Yd3xoBawqUz5ym3MHZngwA0QSWi4aSN3FbZ6BMPn2ljq3qU/N/z1Af8AxIM//wAQuE/s2ExAHzNfKTwFRsn30x4rRNQZMS8TEkxYbzMdbS29dRdKmyflWysVTAlwZ5xsazSIqQO0NI71y5tF8mjW9ZomOLDDkFTaFOHnnfSNeW66i8871j4lXNpgHK4Zd4OUgxvFxEnW6x6CUuJbqbH4j+ijaY0UuHEkt4i3bqPhHeokE4xAMZ2gwIt1SdNSBfwSZ2R6Bmd7ra6QAN3NQIQZLB02VA7O7JdsAEAXloMcjBJ4SpvkdGR1urIvnF+sQWxugXlYdS4Vgc9odYEgHsm6C7WwtOJYRqzVw0I60A31T3UaQqtEw0lwdlfPVGhkcRuSuwVKOq+Tc3cBbMwjXfkce8HglqYOjE5oBzQS8E6iLDlP3IH1MNh4JDhct+kJALWlxgkGxJ3HRI3DUZM5RcAxVBhvW6wO91h1b687Vn4VhqBshog/Ta6bmL2AJF4JTX0acgB30XEmdT1o4gaBUW2UKBAjKXAXBfAJyA6z608OCjxeHo5eoROYD0pNyQYHAcxwM7lDicNThzmvFtGzJ1Ijn2qYYelNy02Nsw16sfSHE7xpogMTgqLX5fOE3g3ECM03G+w8Uz5LRifOHQWt37v/AEkp0aQySWkyA8ZtzuB5ciijRpnzZJaASc4zaXtvmEC1cPRynK+4Bi+t7DThw9ycKNAtbLoJgkzPqSCI5u8EzE0qYpkty5gdzp8Osft7dyxyglxTWhxDDLZsVEhCATmC6angW7bfn3IGqbB0i5wDSQdZAJIjsuoFktkuaLlzQ6QOtw1kTbXjwQWcCHHEszvz5AXk3tALouAdVun/AIccF/Z8XiCL1awZ3U25vjVPgtI4R0U69XjFNv8AEb+4Lp7om2V8m2VhWEdZ7POu3XqkvE8w0gdyD1zmggg3BsVyT5WbEOFrYvCH/p6pfT503Xb/AKS0ldbrTHT3sPJUobQaOr/y9ePVMljj4uE/uhBpUOdUphob6OrjAAjha1o377rGrJtHmaj2EgC5aT2WIi8xwIvvVCtEkiY5hAwHgpK5k5hv9x3/AH96iT2HcdD+QUDEJSISIBCEIMxh9nU3Bpc4icpNxcFrZid+Z0dxUZ2c0Ayc1gbOaIBBl0nUCAN2qUbOY5oIfBhsi2pYXmBbkBfikp7OZfNUmBPVj2uJvoPFUI7ZrWmDUnWMoGoaTvdxEJP0cz9sNQNL+kW+tpaexD9mNGtVu/Qe0G8ecpaGBZnLS4OGWQZDbzF7n3SoG0cLTBe17hLS0AzGkl4HHQgHs4p9TAU5MVWx1oEjdMDXs7ZTTs+nF6o0tpwJ46W7UuL2eynEvk5gCCQDB3wLoEdhaYe3rgtJMwRAiYvJI3XKSthaeUkOaHW6oeCBpInfqTOlounMwdOXAvAh3Vh7bth0XnWwHeosXRaGuLY9OGw6er1ufIeKCpVplpIOo7/gmIQgEIQgUCUrzwUjRlbO86dm8/Z4qFArWyYGpWXxRaylki+l4N7hxDgSO4RFpJ0UOx8JmdmI6rd5Fp3C4jf8LFWKdEVK+U2p05c/SLekbCL2H3IMhsHYpxOIwWCGtV4fU4hpu7vFNriut6bA0AAQAIA4AaLSnQFsQ1auI2jUbb5mjPcXkdgytkcXLdqAWO8odj08ZhquGq+hVYWk7wfouE72mCOYCyKEHHu3NlVKLqlGqIr4VxY72mj0XDiIgjkVj3VfONDQJNrkQGxcx4aW71vnpv8AJIuaNo4ds1KLctdo+nS9aN5bJn2f3QtEYlgpnM29KoJF47jGhCDGvbBIO6yRX8TQDhmYRMSREeAFuUe+VQQSjrCPpbuY4dqiQFKOt2/H+qCJCUhIgEIQgFNh8M9/otJjXgO0mwUS9Lg8G0ZswBFOABunKHPcRvMmB2IMHU2fUaJLbDWCDHbBMKsvStLKzC5oyubMOgAggTqN3ELCbSpgOBFg9rXgcMwuPGUFVIhCAQhCAUtJgiXaDdxPD70jGWl2nx/PFNe+fu4IB75MlFNhcQBqU1ZjAYfzbXPfYxoRJFxuIsdO47pBQI6aLBBAdfqugwTbMwjcQBy01VvZ2zKj/NYWiJr4pzRHBu4HgNSTuAKrUDnJr1J82w9UH6R1A58yZ5yt2dBnki5rXbSxI/W1gRRB+jTOr43ZogeyPaQbL8mti08FhaWGpejSaGz6x1c483OJJ7Vk0IQCEIQI5oIgiQdQVzd0peRJ2dVc5gJwNdxLY/uHm+Ts4crbr9JKntbZlLE0X0K7A+nUGVzT9h1BBuCLggFBxw15ouyuu3URoez8/bNepTzS4CJkxyGpnt/ovaeX/kRU2ZVyVMz8M8/qK/D2H7g4DuIEjeB46HUjBE7xwPA8wgqIUr2SMwjW4G7hZRubBgoHh82d47/6odS3i44j82UaVriNEAUQnh4PpDvFv6JTTG5w77f096BjDBBXp6QipXdNi4W5xM+9eaNF3Dwv8FlMJiyPSgEgBwfIByiGuBgwYsZ1QZSr1mvaDFjput9qwO0zalypN+JKyOKxQDcoc0A2OV2YxvgARfiSsRXzPdOUxYAQbACAPAKiuhWBSj0oHafsF0rarWiwDj6xkeF/uUEdOiT8Upyt0ufd/VJUrF2p7vzqokCudNykStbOis/JcroqHKAJtcndAi0zbkgsYTAkQ51jYwZtOhd7JvcGRYqaDiH5ZAYy737oG8xbjFt5NpKioZ69rNaJL39us9saDU3XrPIjyPqbVqijRzU8HTINatF3HgOLzuG4XO4IMh0a+Rh2riA9zS3AYciR+0cL5O/Vx3AxYmV0kxgAAAAAsANABoAqmx9lUsLRZQoMDKdMQ1o95J3km5JuSSVdQCEIQCEIQCEIQU9sbKpYqi+hiGCpTeIc0+4gi4INwRcELnXpC6Oq2zZc0Or4Imz/AKdHgHxu9rQ8tD0smvYHAggEEQQbgg6gjeg4rfhyyHt67OI3do3FStY2qJ38hcbyY+kSTEzvC3l5b9DoLnYjZZbTfq7Du+bd+4T6B5G3DKtNbT2bkqGnXpuwtcateCGndI5HiLHmgw+IwxaeO8Rw3E8J1UCyh85RfmqNmY6w0tw3cD3BMo02PN7ZnxY3AHfqSYmCgxyFcr4HKJzaa24Rv36jxChfhnj6J3DjqJAtyQMp0ydBvA8dFP5iqADDr/0+8eKia8tBbGuoI/MG6kGNfe+pk23yDPu+KB/mKs/S4ely7dOeiirU3gS6YkjWbjd7lMdpP4jWfdH53qCtiHP1ixJsOJkoI3Ru7kilZhnEkZbgSZt8VYbgIMON5cIaDfK2bTzIHOUFFWKOEc6+gtqDv4DfYE9yvfqqdrSNZEmRa2sbzu0aOKdSfVq+g2Gj6TtBHM8IHOyCsAKRN4OoPrNNi0gG0/epm0C8B9Y5KY09Z3ZxMACeSs7OwOeoKeHpuxVc6BrSWjnG8DibDktx+RPQ71m4jarhVfYtw4Msb++RZ/7ota5dKDxXkJ5A19q5S4HD4Bp9KOtUjXJPpHi42HMiF0VsbZNHCUWUMOwU6bBAaPeSdSTqSblW6dMNAa0AAAAACAANABuCcgEIQgEIQgEIQgEIQgEIQgFivKHycw2Op+bxVFtRu4kQ5vNrh1mnsKyqEGj/ACh6F69GXbNrh7P2FfXsa6Mru8N7VrDbexn4d2XGYWrhnTAcG9Q9h9F38JK6/Udai17S17Q5p1DgCD2g6oONmYUkfqqzX8GusdQbB3MBOc2sz06RMkGRyi9pG5dKbZ6KNl4iScMKTvWoE04/hHU/0ryeN6CgP+Vx9VnKowO97S34INGjExnkEFwAE8A0i9xyOh0SPxDSXGAPRy24GT438VtnE9D21G+hiMNUHtZgfDzZHvVGp0V7XH93hXfxN+0BBrkY1g0bBDrQ0aTz35QPeiljhYQ524jvbp/LPaVsdnRVtc/3eFb/ABD7AVdw/Q9tRx6+Iw1MeyXE+Hmx8UGraNOsXZmUyDABmwMRfdrHNPfhCPnazWC0htzbSQIk87rdGC6CQf8AmsfVePVpsDfe4u+C9ZsXon2Xh4Pyfzzh9Ku4vntbZn+lBzzsXZL8Q7LgsLVxD5jMWy0dv0W/xELZnk/0L4iuQ/aVfIz9jRgnsLoyt7g7tW7qFBrGhrGta0aNaAAOwCwUiDE+Tvk3hcDT83haLaY3kXc7m5x6zu8rLIQgEIQgEIQgEIQgEIQgEIQgEIQgEIQgEIQgEIQgEIQgEIQgEIQgEIQgEIQgEIQgEIQgEIQ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2171700"/>
            <a:ext cx="450532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5" name="AutoShape 4" descr="data:image/jpeg;base64,/9j/4AAQSkZJRgABAQAAAQABAAD/2wCEAAkGBxQSEhUUEhQWFhUWGRcXGBgWFxwcHRoeGBgXGBgZGhoaHCggGBwmHBgaITEhJSksLi4uFx8zODMsNygtLisBCgoKDQ0MFA0MFCwZFBkrLCwsLCssLCwsLCsrKys3NywsNywsNyssKywrLCsrLCwrNywrKysrLCsrKyssLCsrK//AABEIAOEA4AMBIgACEQEDEQH/xAAcAAABBAMBAAAAAAAAAAAAAAAAAQIDBAUHCAb/xABLEAABAwIDBAUHCAcGBgMBAAABAAIRAyEEEjEFQVFhByJxgZEGEzJSYqGxFDNCk8HR0vAVI1NygpLhJENjc6KyCDREwsPxo9PjJf/EABUBAQEAAAAAAAAAAAAAAAAAAAAB/8QAFhEBAQEAAAAAAAAAAAAAAAAAABEB/9oADAMBAAIRAxEAPwDeKEIQCEIQCEIQCEKjtfa9DC0zVxFVlJg+k8x3De48hdBeSErTflB02F5NPZmHNU6edqghvaGC8c3Edi1p5QeUGKxRPy/HOcP2NI9XsyNhgPMyg6I210h7Nwsiri6eYWLaZNR08CKYOXvheOx3TrhQSMPhsRWI3kNYD73HxC0azF0hahhsx41Jf/pFgpRjcS+Ou2m08IaBYHcJGoQbWrdNOOd81s5rf8x7j9jFSd0s7ZP/AE+EHc77a61XTbUqTnqOs7KZJPGd/IqQ7IN5cTdsGNQd+vNvig2e3pa2yP8ApsIf4XfZXV6j00Y5nzuzmu/y3ub9j1qBuzGm2Yh0wZFrGmPHr6clLRwNQDqVXNsLSRcgmBB0tqg3hgenbCkgYjDYiiTwyvA8S0+AXsNi9IuzcVApYumHG2WpNMzwAqAZu6VzG3G4kW84HiAYdDpkwB1heeXNRVMZTJivh2gjU0uob74uCg7KBnRKuT/J/wAoMRhiPkGOfT/wax6p/hMsJ7pWy/J/pqcwintTDmnNvPUQS3tLCT4tJ7EG5UKjsfbFDF0xVw1VlVh3sMxyI1aeRuryAQhCAQhCAQhCAQhCAQhCASEqHHYynRpuq1XtZTYMznOMAAcSufvL3pHrbTNShhCaGCEh9R1nVBvzeq0+oNd+sAPa+XXS/ToOOH2e0YnEaF2tNh7vnCOVhxtC0vt3aD6tTzu0K7sRW3Uw6zeRjqsHstAVH5XE08I0i3WqGA527X6InQcwocNRY1nnC7rXFxobTbiJJvrA0QOxeLrvYYHm6QAOVoyiCYHN0+CcMLSYA6Q70XdYxIIvblIOjuG4qvidpONmWaLC0GPzA7B2qggytXaLW2YMwy5TaBEmCOFnFug48lVdtJ5M21nSfohpsbXAVNCCV2IcSesetrfXtjVMLjxSQlynggMx4p7cQ8GQ51o3ndomBh4HwSQgt09oPETBjLYj1ZjSOKmwu0AHHMAA4gO3gNaIDQOG7esahBmauGpPZLLuuTl1t1R1d0uynT6R4JG16tCGBzajTbzZ6w09XUTuhYgFWqGPc12axIGUEgGBvtvMWkoM5sPabqVQVcDWdha/q5uo/lexHsuBC3R5EdLzKrhh9pNGGr6B+lJ/aT82T2lvMaLRdSnSqhzgQL2NhAG92mYn4uaAdU0YstApYlpew+i76Tf3T8WlB2SClXOvkF0jVtmFlLEOOIwDrMeLupchyG9h7tIPQWz8dTr021aL2vpvEtc0yCEFhCEIBCEIBCEIBQY7GMo031argymwFznO0AGpU5XO/Sp5aHaVc4ahUy4KgZqPBtVcN872jRo3nrXtAY/y+8tam1qhgupYCkeq3Q1Duc7i47ho0HjK8W97q5DG/q6TbNG6d08XH88yrUOIcGtBbRp6NGoHGN7j+ebMRW83LRGbS0QLEFwIMybGD36BBJXrspthoB1gAzYgA5uIPL1QRE2xVWoXOLjqSSe9NJlDTfigRKAvQYfBsrwKVFtNpbd7nOJkGHZJdBAlZKjsag0ZCGOdzLgTvvDrWQePy8Sknksvt3ZApDOyckwQblp1F97SNCsPCBc5SSgBBCBWlBceKalQLKLdiahA4sSIaYTpB5IEY4ggjUXCzGExranUqADMQTzAJMDhfvkne62GIRCDLUqrsOSCM9J9nNNg6wmBM2mzt69l5BeWtTZNQOaXVcBVd12b6Z3ubweOGjhzgjxWAxsy15kkZQSdAbkEk927dcAJaNbzBu0mnUHWpuImOP3FUdjbPx1OvTZVovD6bwHNcNCD+dFYXOnRb5aHZldtCs+cDiDLHn+6cfpeyNzh2G0GeigVAqEIQCEKltradPC0KteqYZSaXu7hoOZNhzKDXXTb5YuoUm4HDH+0YkdYg3ZTNj2F1x2B3JaF2gQAMPS9Fl6jvWcNSY3BX9r7aqVqlbHVj+uxDiGD1W6W5NaA0dixFOjlZmzFrozAg6gkQD7+ImLhBJiw2mBkMOiLaEEDXcfeDxtAxpMp1R5Jk6nlHwTEAnxHajS+/cmIPZeTfzLD/mf7mq/UNj/mN/3MHwWN8n3nzLIBPzmg9pnJZCLzD9ZiDExE6cOcd6qqu3iPM1J9VvjnGT/u96x2ztqEUqLTUaIrNaQctmADXgJGqy+d41t6M8ZzAQAfolpMb5Bm6capzBoO+OsRJAAJtl0AdxlBUwe0KQDsrms61Wxqi5OWDMWBg7rLy+0X5qjzMkuNwZB7DAntXq9kveaVMuknLu7TEmLmAFYZWI1zWne0GzjNtTAy7tER4JKve1ajhpIPMjgSdd8Am3BR4jGuYW8HPpsudMwdcW1sPBIrw5aeCWlSc4w0Fx4AT8F7s4ghozE+jJc50C0AmwOpKQvgk8Ykj6RaySTl6zrCA0R9yI8W7Z9UAk03gASZaRA7wq69TtvF/wBnkGRVhrSCYIElxgnq3hscl5VQPDuKV+gFuR4pro3Jw3g/fdAxZHAhlQkvu7gTE6y4knXwG++hx7xdLTeWkEai6DK4UAF2Hqnqu9F3qP3G+gOhC3t0IeWLq1N2AxJ/X4cdQnV9MQI5lsgc2kcCtE4mkKtMObM3AbaBxEnssBHZvV3ZW16lJ1HG0T+vwzm5vaboJ5EEtPaqOvkKhsLatPF4eliKRllVocOU6tPMGQeYV9QC030/7cLvk+zqZvUIq1Y9VpIYDykOd/A1bjJXJ/lVt04rF43GzZzjSo/u+i2OHUaD2koMDiqgq1gGx5tgDWiYEN56CTv5qvtB2U5W5mixLSbT2bvep8AQym50iddAdNN8iTy7ZCxrnSZ4oETmhIldwQITKRCEHqdjU81BggH5zWfWbwIVp2HaASRcOAiTGrRETznXVQ7BB8yzsf73tj4HwVotubmJDojeI38JE9qqmOpBtoABIBgETcG8uM6e8p1OnDgA0HKbWHVloBg550y3g6p9RnuLZ7S5oA8J8QmYigTUa64ykuEAwZYGwSPRuLzuVDK1JgaB1bDqzaRTAAGtwTB0Tn0RuAhrSRus5pBAvxDT3pMdjfMgTmiQ0BscJm7TOoUtYkNlx0zsJ7dCechveUEFekGOYAABmeYaIHzVTmVFjKQaaQAA/X0jYRud71bxrOsDuaXEngPNPHxIHejGUZLSZhrmPEFurZEGTa5UCGk0CcrTmBkZRfT0iXAG8eKUsGYuygEQHOy3acrTYzZtx2HW2iVqIqUw2bOaQYIm5aQb9nvSUxLRDiOqMvWEkWOYE2LpFxpCox/lDs85c7T6MuLRoQ4iXAbjMSNN68yvY7UrBtF/AgtaLauyiAdNznEDSy8cpqHMdH/pOF+3d3JgKAVBOIPGe6OxRPKbO9K5Bd2XXIJZMZrNkSATAvF4It4SCrGHeKNfrQadSWugdWHWMbjlPDgsS0wZWUqtNSkXQTF+Qj0oEGBvuZ5INz9AO3Cx2I2bUN2E1qU8CQHgeLXAe05bnXJnk3tw4bE4LHT828Uq3Nvou7Sabj3gLrJrpEjQoPMdJu1vkuy8VVBh3myxpGodVIpgjszT3LljGiKdCkNSM57Xm3uW9/8AiJxsYPD0AYNauCeYY0z/AKntPctEbSqt+UumYb1RAn0BAtwkIIsa5waGuDd0EGfRG4TA13KgrGOxGd0zNuf2kx4qugc1JKVNQCfScARmEjeJieU7k6nh3OiBY2BNha+psnfJXQTYwYMOBOsaAyboMwPKIDSlAgCA8xA0Ho/mUh8ov8P/AOQ/YFg3sIMEEEbimoMo/btU26gHDICPfKZ+mqnBn1bfuWOSoMj+mqsAdSAZ9Buu7cshs3F1KlRzX5SA0yQ0C5gC4E6leeCv0dpOptysAvd2ZrTJ7xogzu3MS+m0lnFsyAbEGNeYTsO5zmNIqEPcGu9GmRLnBp6uXNHOVgH7XqEFpyQ6x6jRPDQblH+k6uTJmhoAFgAYHPVWj0nnM2bK9/6t4pumnTuTYEDJx3cFitqYqpRflbUcXEAvkDLMWytiNN6qjbdYEHPp7LeydNY3qticY+oGh5nKIBgTHAnU96BMVi31TNRxdGk7uwaBQIQoFKRCdCBEoFk1OaUDVktnYkBjmm9wYyzI0Nxf3jXescrmyKkVW7pkb94I3Az4FBPgCHUq9PgBUbPsG/fB9y6k6LNrfKtl4WoTLgzzbp1mkTTk9oaD3rmWiMuKb6UVAWkumTmBadWjfuW6P+HPGzhcThyb0awdHAVGx8abvFBjOnytmx2ApeoypU/mcP8A61p3CVJqPMwXTxkyZtEfELafTcZ2xR9nCD/fiD9q1Vs0G5FQN0sYv4lBWxdTM9x5/C3E/FS/Kaf7Fv8AM771VKAgsefbf9W2+l3W7L/FJSAaA4w7g37TyndvULWyQBvgeKyDACXlzbAxYSIAiAbQdLoIzh3OYDnkhshupAkiw3ae9KdmERJ1jQTBOoMaQbdysAUwRmYTmygFrY1NiBOuXxjvTMMxo9Km6bji2euRoDOreOior1XQ4sec2gzHVscL6XNlDOR/0XQe1p/osk0NJyupnPl1ImTDb6Hn47lQqSWAkeiS2feB8VBL+kf8Kj/IfvSO2hP91S/k/qqaAgt/Lv8ADpfyKSniiY/V072AFMEngqbGro/oP8kaNHB08Y5odXry4OIByNkgBnqyBJO+eSDQWLZUpEecoebnTzlHLPZIuqz8W5p9Cn9W33WXZe1Nm0sTTdSr021KbhBa4SP6HmLhck+XWwvkONxGFBltN8sJ1yOAc0HnBAPMIMSdoO9Sl9Wz7kp2k71af1TPwqkhBdO0nerT+qZ+FDtpvOop8Pm2fhVJOpgSJMCRJ4DeUFr9Iv4M+rZ+FA2k/wBj6tn4VM/CU+qetDpyjM28EXLtG2vBTPkQzOFzlcQRvIGnibIGfpGp7P1bPwpf0pU4t7mM/CnYLDtLXlzZLS0RnDNc0yXdmitvwFNpMiRnyyagbAytdvHW1OnBBSp7UqtENIgewz4lqr0XHODMGRfhfWFdwuDY4g3yBzg8+yBmb2SAQqmKbkqODbZXEDuJhBdrBzKlNxJs+wLA2MrgZAFoP2LbfQLXybRx9H12Cp/JUj/yrUu1CcjCWFhkmOrB59WJ3XI4rZvQu6NuV+eGd8aBQO6bR/8A2KXPBj/dXH2LV2ynCCCbyIHV/wC7s3cluHp3w8bQwNT16dWn/Kf/ANFpnBktzi0yNXFu8g6OE68UFN4uZ1lNUldkOI4Ej8ypW4CqdKbz/CfuQRUyA5pOkiVZY5wcaROVpfB8YMneLKKthXtElrhFjI0PApS3zgGUEvAObfIGhG/S0cpQZAtjKQ7NdsW0yNloGl93fohpIuXZRJdcTfK4aySTAg9qp0MQwMyubeTcAbxG83jhbtTqWMYMoyCBqcoJNo4j4qizjKzmQ6QTJAPEEFpgh07h4rHv9AGCC5xPKAI+KaKeYkiQ0GSeAJ+PIIf13BrZI0aDrE2+KghQrg2ZV/ZuSjZNaJFNxHIT8EFem4SJ008bLoDoY8u6AwrMHiajadSjLWF5Aa5pMtEmwN+9aH/RlX9mR22+KkbgatpbMadYAjvlUdcba8q8HhKRq1q9MNAmA4Oc7k1oMkrlPyx2ycbiq2KcMvnny1u8MaA1s84A8CqpwFU/Qk+09vwlRP2bVOoHe9v3qCillXP0XV4N/nZ+JM/R77+jb22fiQVU6m8tII1BkdysfIH+z/Oz8SPkD/Z+sZ+JA87Qd6rMvq5bTrPbZR/KyTJgmS4zvOg00jcl+Qv9j6xn4kp2e/2PrGfiQQurHrD1jJtvE/eU+ti3PEHSQdODQ34AJ3yB/sfWM/Ej5A/2PrGfiQMo4pzQ4NMB0T/CZCjqPLnEm5cST2kqwzAONw5nfUaD4TZQ0G9cCYuL8L6oMhtakGhrRmkkzLA0dwyNPitm9C7Z25X5Yd3xoBawqUz5ym3MHZngwA0QSWi4aSN3FbZ6BMPn2ljq3qU/N/z1Af8AxIM//wAQuE/s2ExAHzNfKTwFRsn30x4rRNQZMS8TEkxYbzMdbS29dRdKmyflWysVTAlwZ5xsazSIqQO0NI71y5tF8mjW9ZomOLDDkFTaFOHnnfSNeW66i8871j4lXNpgHK4Zd4OUgxvFxEnW6x6CUuJbqbH4j+ijaY0UuHEkt4i3bqPhHeokE4xAMZ2gwIt1SdNSBfwSZ2R6Bmd7ra6QAN3NQIQZLB02VA7O7JdsAEAXloMcjBJ4SpvkdGR1urIvnF+sQWxugXlYdS4Vgc9odYEgHsm6C7WwtOJYRqzVw0I60A31T3UaQqtEw0lwdlfPVGhkcRuSuwVKOq+Tc3cBbMwjXfkce8HglqYOjE5oBzQS8E6iLDlP3IH1MNh4JDhct+kJALWlxgkGxJ3HRI3DUZM5RcAxVBhvW6wO91h1b687Vn4VhqBshog/Ta6bmL2AJF4JTX0acgB30XEmdT1o4gaBUW2UKBAjKXAXBfAJyA6z608OCjxeHo5eoROYD0pNyQYHAcxwM7lDicNThzmvFtGzJ1Ijn2qYYelNy02Nsw16sfSHE7xpogMTgqLX5fOE3g3ECM03G+w8Uz5LRifOHQWt37v/AEkp0aQySWkyA8ZtzuB5ciijRpnzZJaASc4zaXtvmEC1cPRynK+4Bi+t7DThw9ycKNAtbLoJgkzPqSCI5u8EzE0qYpkty5gdzp8Osft7dyxyglxTWhxDDLZsVEhCATmC6angW7bfn3IGqbB0i5wDSQdZAJIjsuoFktkuaLlzQ6QOtw1kTbXjwQWcCHHEszvz5AXk3tALouAdVun/AIccF/Z8XiCL1awZ3U25vjVPgtI4R0U69XjFNv8AEb+4Lp7om2V8m2VhWEdZ7POu3XqkvE8w0gdyD1zmggg3BsVyT5WbEOFrYvCH/p6pfT503Xb/AKS0ldbrTHT3sPJUobQaOr/y9ePVMljj4uE/uhBpUOdUphob6OrjAAjha1o377rGrJtHmaj2EgC5aT2WIi8xwIvvVCtEkiY5hAwHgpK5k5hv9x3/AH96iT2HcdD+QUDEJSISIBCEIMxh9nU3Bpc4icpNxcFrZid+Z0dxUZ2c0Ayc1gbOaIBBl0nUCAN2qUbOY5oIfBhsi2pYXmBbkBfikp7OZfNUmBPVj2uJvoPFUI7ZrWmDUnWMoGoaTvdxEJP0cz9sNQNL+kW+tpaexD9mNGtVu/Qe0G8ecpaGBZnLS4OGWQZDbzF7n3SoG0cLTBe17hLS0AzGkl4HHQgHs4p9TAU5MVWx1oEjdMDXs7ZTTs+nF6o0tpwJ46W7UuL2eynEvk5gCCQDB3wLoEdhaYe3rgtJMwRAiYvJI3XKSthaeUkOaHW6oeCBpInfqTOlounMwdOXAvAh3Vh7bth0XnWwHeosXRaGuLY9OGw6er1ufIeKCpVplpIOo7/gmIQgEIQgUCUrzwUjRlbO86dm8/Z4qFArWyYGpWXxRaylki+l4N7hxDgSO4RFpJ0UOx8JmdmI6rd5Fp3C4jf8LFWKdEVK+U2p05c/SLekbCL2H3IMhsHYpxOIwWCGtV4fU4hpu7vFNriut6bA0AAQAIA4AaLSnQFsQ1auI2jUbb5mjPcXkdgytkcXLdqAWO8odj08ZhquGq+hVYWk7wfouE72mCOYCyKEHHu3NlVKLqlGqIr4VxY72mj0XDiIgjkVj3VfONDQJNrkQGxcx4aW71vnpv8AJIuaNo4ds1KLctdo+nS9aN5bJn2f3QtEYlgpnM29KoJF47jGhCDGvbBIO6yRX8TQDhmYRMSREeAFuUe+VQQSjrCPpbuY4dqiQFKOt2/H+qCJCUhIgEIQgFNh8M9/otJjXgO0mwUS9Lg8G0ZswBFOABunKHPcRvMmB2IMHU2fUaJLbDWCDHbBMKsvStLKzC5oyubMOgAggTqN3ELCbSpgOBFg9rXgcMwuPGUFVIhCAQhCAUtJgiXaDdxPD70jGWl2nx/PFNe+fu4IB75MlFNhcQBqU1ZjAYfzbXPfYxoRJFxuIsdO47pBQI6aLBBAdfqugwTbMwjcQBy01VvZ2zKj/NYWiJr4pzRHBu4HgNSTuAKrUDnJr1J82w9UH6R1A58yZ5yt2dBnki5rXbSxI/W1gRRB+jTOr43ZogeyPaQbL8mti08FhaWGpejSaGz6x1c483OJJ7Vk0IQCEIQI5oIgiQdQVzd0peRJ2dVc5gJwNdxLY/uHm+Ts4crbr9JKntbZlLE0X0K7A+nUGVzT9h1BBuCLggFBxw15ouyuu3URoez8/bNepTzS4CJkxyGpnt/ovaeX/kRU2ZVyVMz8M8/qK/D2H7g4DuIEjeB46HUjBE7xwPA8wgqIUr2SMwjW4G7hZRubBgoHh82d47/6odS3i44j82UaVriNEAUQnh4PpDvFv6JTTG5w77f096BjDBBXp6QipXdNi4W5xM+9eaNF3Dwv8FlMJiyPSgEgBwfIByiGuBgwYsZ1QZSr1mvaDFjput9qwO0zalypN+JKyOKxQDcoc0A2OV2YxvgARfiSsRXzPdOUxYAQbACAPAKiuhWBSj0oHafsF0rarWiwDj6xkeF/uUEdOiT8Upyt0ufd/VJUrF2p7vzqokCudNykStbOis/JcroqHKAJtcndAi0zbkgsYTAkQ51jYwZtOhd7JvcGRYqaDiH5ZAYy737oG8xbjFt5NpKioZ69rNaJL39us9saDU3XrPIjyPqbVqijRzU8HTINatF3HgOLzuG4XO4IMh0a+Rh2riA9zS3AYciR+0cL5O/Vx3AxYmV0kxgAAAAAsANABoAqmx9lUsLRZQoMDKdMQ1o95J3km5JuSSVdQCEIQCEIQCEIQU9sbKpYqi+hiGCpTeIc0+4gi4INwRcELnXpC6Oq2zZc0Or4Imz/AKdHgHxu9rQ8tD0smvYHAggEEQQbgg6gjeg4rfhyyHt67OI3do3FStY2qJ38hcbyY+kSTEzvC3l5b9DoLnYjZZbTfq7Du+bd+4T6B5G3DKtNbT2bkqGnXpuwtcateCGndI5HiLHmgw+IwxaeO8Rw3E8J1UCyh85RfmqNmY6w0tw3cD3BMo02PN7ZnxY3AHfqSYmCgxyFcr4HKJzaa24Rv36jxChfhnj6J3DjqJAtyQMp0ydBvA8dFP5iqADDr/0+8eKia8tBbGuoI/MG6kGNfe+pk23yDPu+KB/mKs/S4ely7dOeiirU3gS6YkjWbjd7lMdpP4jWfdH53qCtiHP1ixJsOJkoI3Ru7kilZhnEkZbgSZt8VYbgIMON5cIaDfK2bTzIHOUFFWKOEc6+gtqDv4DfYE9yvfqqdrSNZEmRa2sbzu0aOKdSfVq+g2Gj6TtBHM8IHOyCsAKRN4OoPrNNi0gG0/epm0C8B9Y5KY09Z3ZxMACeSs7OwOeoKeHpuxVc6BrSWjnG8DibDktx+RPQ71m4jarhVfYtw4Msb++RZ/7ota5dKDxXkJ5A19q5S4HD4Bp9KOtUjXJPpHi42HMiF0VsbZNHCUWUMOwU6bBAaPeSdSTqSblW6dMNAa0AAAAACAANABuCcgEIQgEIQgEIQgEIQgEIQgFivKHycw2Op+bxVFtRu4kQ5vNrh1mnsKyqEGj/ACh6F69GXbNrh7P2FfXsa6Mru8N7VrDbexn4d2XGYWrhnTAcG9Q9h9F38JK6/Udai17S17Q5p1DgCD2g6oONmYUkfqqzX8GusdQbB3MBOc2sz06RMkGRyi9pG5dKbZ6KNl4iScMKTvWoE04/hHU/0ryeN6CgP+Vx9VnKowO97S34INGjExnkEFwAE8A0i9xyOh0SPxDSXGAPRy24GT438VtnE9D21G+hiMNUHtZgfDzZHvVGp0V7XH93hXfxN+0BBrkY1g0bBDrQ0aTz35QPeiljhYQ524jvbp/LPaVsdnRVtc/3eFb/ABD7AVdw/Q9tRx6+Iw1MeyXE+Hmx8UGraNOsXZmUyDABmwMRfdrHNPfhCPnazWC0htzbSQIk87rdGC6CQf8AmsfVePVpsDfe4u+C9ZsXon2Xh4Pyfzzh9Ku4vntbZn+lBzzsXZL8Q7LgsLVxD5jMWy0dv0W/xELZnk/0L4iuQ/aVfIz9jRgnsLoyt7g7tW7qFBrGhrGta0aNaAAOwCwUiDE+Tvk3hcDT83haLaY3kXc7m5x6zu8rLIQgEIQgEIQgEIQgEIQgEIQgEIQgEIQgEIQgEIQgEIQgEIQgEIQgEIQgEIQgEIQgEIQgEIQ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90500" y="-2019300"/>
            <a:ext cx="450532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6" name="AutoShape 6" descr="data:image/jpeg;base64,/9j/4AAQSkZJRgABAQAAAQABAAD/2wCEAAkGBxQSEhUUEhQWFhUWGRcXGBgWFxwcHRoeGBgXGBgZGhoaHCggGBwmHBgaITEhJSksLi4uFx8zODMsNygtLisBCgoKDQ0MFA0MFCwZFBkrLCwsLCssLCwsLCsrKys3NywsNywsNyssKywrLCsrLCwrNywrKysrLCsrKyssLCsrK//AABEIAOEA4AMBIgACEQEDEQH/xAAcAAABBAMBAAAAAAAAAAAAAAAAAQIDBAUHCAb/xABLEAABAwIDBAUHCAcGBgMBAAABAAIRAyEEEjEFQVFhByJxgZEGEzJSYqGxFDNCk8HR0vAVI1NygpLhJENjc6KyCDREwsPxo9PjJf/EABUBAQEAAAAAAAAAAAAAAAAAAAAB/8QAFhEBAQEAAAAAAAAAAAAAAAAAABEB/9oADAMBAAIRAxEAPwDeKEIQCEIQCEIQCEKjtfa9DC0zVxFVlJg+k8x3De48hdBeSErTflB02F5NPZmHNU6edqghvaGC8c3Edi1p5QeUGKxRPy/HOcP2NI9XsyNhgPMyg6I210h7Nwsiri6eYWLaZNR08CKYOXvheOx3TrhQSMPhsRWI3kNYD73HxC0azF0hahhsx41Jf/pFgpRjcS+Ou2m08IaBYHcJGoQbWrdNOOd81s5rf8x7j9jFSd0s7ZP/AE+EHc77a61XTbUqTnqOs7KZJPGd/IqQ7IN5cTdsGNQd+vNvig2e3pa2yP8ApsIf4XfZXV6j00Y5nzuzmu/y3ub9j1qBuzGm2Yh0wZFrGmPHr6clLRwNQDqVXNsLSRcgmBB0tqg3hgenbCkgYjDYiiTwyvA8S0+AXsNi9IuzcVApYumHG2WpNMzwAqAZu6VzG3G4kW84HiAYdDpkwB1heeXNRVMZTJivh2gjU0uob74uCg7KBnRKuT/J/wAoMRhiPkGOfT/wax6p/hMsJ7pWy/J/pqcwintTDmnNvPUQS3tLCT4tJ7EG5UKjsfbFDF0xVw1VlVh3sMxyI1aeRuryAQhCAQhCAQhCAQhCAQhCASEqHHYynRpuq1XtZTYMznOMAAcSufvL3pHrbTNShhCaGCEh9R1nVBvzeq0+oNd+sAPa+XXS/ToOOH2e0YnEaF2tNh7vnCOVhxtC0vt3aD6tTzu0K7sRW3Uw6zeRjqsHstAVH5XE08I0i3WqGA527X6InQcwocNRY1nnC7rXFxobTbiJJvrA0QOxeLrvYYHm6QAOVoyiCYHN0+CcMLSYA6Q70XdYxIIvblIOjuG4qvidpONmWaLC0GPzA7B2qggytXaLW2YMwy5TaBEmCOFnFug48lVdtJ5M21nSfohpsbXAVNCCV2IcSesetrfXtjVMLjxSQlynggMx4p7cQ8GQ51o3ndomBh4HwSQgt09oPETBjLYj1ZjSOKmwu0AHHMAA4gO3gNaIDQOG7esahBmauGpPZLLuuTl1t1R1d0uynT6R4JG16tCGBzajTbzZ6w09XUTuhYgFWqGPc12axIGUEgGBvtvMWkoM5sPabqVQVcDWdha/q5uo/lexHsuBC3R5EdLzKrhh9pNGGr6B+lJ/aT82T2lvMaLRdSnSqhzgQL2NhAG92mYn4uaAdU0YstApYlpew+i76Tf3T8WlB2SClXOvkF0jVtmFlLEOOIwDrMeLupchyG9h7tIPQWz8dTr021aL2vpvEtc0yCEFhCEIBCEIBCEIBQY7GMo031argymwFznO0AGpU5XO/Sp5aHaVc4ahUy4KgZqPBtVcN872jRo3nrXtAY/y+8tam1qhgupYCkeq3Q1Duc7i47ho0HjK8W97q5DG/q6TbNG6d08XH88yrUOIcGtBbRp6NGoHGN7j+ebMRW83LRGbS0QLEFwIMybGD36BBJXrspthoB1gAzYgA5uIPL1QRE2xVWoXOLjqSSe9NJlDTfigRKAvQYfBsrwKVFtNpbd7nOJkGHZJdBAlZKjsag0ZCGOdzLgTvvDrWQePy8Sknksvt3ZApDOyckwQblp1F97SNCsPCBc5SSgBBCBWlBceKalQLKLdiahA4sSIaYTpB5IEY4ggjUXCzGExranUqADMQTzAJMDhfvkne62GIRCDLUqrsOSCM9J9nNNg6wmBM2mzt69l5BeWtTZNQOaXVcBVd12b6Z3ubweOGjhzgjxWAxsy15kkZQSdAbkEk927dcAJaNbzBu0mnUHWpuImOP3FUdjbPx1OvTZVovD6bwHNcNCD+dFYXOnRb5aHZldtCs+cDiDLHn+6cfpeyNzh2G0GeigVAqEIQCEKltradPC0KteqYZSaXu7hoOZNhzKDXXTb5YuoUm4HDH+0YkdYg3ZTNj2F1x2B3JaF2gQAMPS9Fl6jvWcNSY3BX9r7aqVqlbHVj+uxDiGD1W6W5NaA0dixFOjlZmzFrozAg6gkQD7+ImLhBJiw2mBkMOiLaEEDXcfeDxtAxpMp1R5Jk6nlHwTEAnxHajS+/cmIPZeTfzLD/mf7mq/UNj/mN/3MHwWN8n3nzLIBPzmg9pnJZCLzD9ZiDExE6cOcd6qqu3iPM1J9VvjnGT/u96x2ztqEUqLTUaIrNaQctmADXgJGqy+d41t6M8ZzAQAfolpMb5Bm6capzBoO+OsRJAAJtl0AdxlBUwe0KQDsrms61Wxqi5OWDMWBg7rLy+0X5qjzMkuNwZB7DAntXq9kveaVMuknLu7TEmLmAFYZWI1zWne0GzjNtTAy7tER4JKve1ajhpIPMjgSdd8Am3BR4jGuYW8HPpsudMwdcW1sPBIrw5aeCWlSc4w0Fx4AT8F7s4ghozE+jJc50C0AmwOpKQvgk8Ykj6RaySTl6zrCA0R9yI8W7Z9UAk03gASZaRA7wq69TtvF/wBnkGRVhrSCYIElxgnq3hscl5VQPDuKV+gFuR4pro3Jw3g/fdAxZHAhlQkvu7gTE6y4knXwG++hx7xdLTeWkEai6DK4UAF2Hqnqu9F3qP3G+gOhC3t0IeWLq1N2AxJ/X4cdQnV9MQI5lsgc2kcCtE4mkKtMObM3AbaBxEnssBHZvV3ZW16lJ1HG0T+vwzm5vaboJ5EEtPaqOvkKhsLatPF4eliKRllVocOU6tPMGQeYV9QC030/7cLvk+zqZvUIq1Y9VpIYDykOd/A1bjJXJ/lVt04rF43GzZzjSo/u+i2OHUaD2koMDiqgq1gGx5tgDWiYEN56CTv5qvtB2U5W5mixLSbT2bvep8AQym50iddAdNN8iTy7ZCxrnSZ4oETmhIldwQITKRCEHqdjU81BggH5zWfWbwIVp2HaASRcOAiTGrRETznXVQ7BB8yzsf73tj4HwVotubmJDojeI38JE9qqmOpBtoABIBgETcG8uM6e8p1OnDgA0HKbWHVloBg550y3g6p9RnuLZ7S5oA8J8QmYigTUa64ykuEAwZYGwSPRuLzuVDK1JgaB1bDqzaRTAAGtwTB0Tn0RuAhrSRus5pBAvxDT3pMdjfMgTmiQ0BscJm7TOoUtYkNlx0zsJ7dCechveUEFekGOYAABmeYaIHzVTmVFjKQaaQAA/X0jYRud71bxrOsDuaXEngPNPHxIHejGUZLSZhrmPEFurZEGTa5UCGk0CcrTmBkZRfT0iXAG8eKUsGYuygEQHOy3acrTYzZtx2HW2iVqIqUw2bOaQYIm5aQb9nvSUxLRDiOqMvWEkWOYE2LpFxpCox/lDs85c7T6MuLRoQ4iXAbjMSNN68yvY7UrBtF/AgtaLauyiAdNznEDSy8cpqHMdH/pOF+3d3JgKAVBOIPGe6OxRPKbO9K5Bd2XXIJZMZrNkSATAvF4It4SCrGHeKNfrQadSWugdWHWMbjlPDgsS0wZWUqtNSkXQTF+Qj0oEGBvuZ5INz9AO3Cx2I2bUN2E1qU8CQHgeLXAe05bnXJnk3tw4bE4LHT828Uq3Nvou7Sabj3gLrJrpEjQoPMdJu1vkuy8VVBh3myxpGodVIpgjszT3LljGiKdCkNSM57Xm3uW9/8AiJxsYPD0AYNauCeYY0z/AKntPctEbSqt+UumYb1RAn0BAtwkIIsa5waGuDd0EGfRG4TA13KgrGOxGd0zNuf2kx4qugc1JKVNQCfScARmEjeJieU7k6nh3OiBY2BNha+psnfJXQTYwYMOBOsaAyboMwPKIDSlAgCA8xA0Ho/mUh8ov8P/AOQ/YFg3sIMEEEbimoMo/btU26gHDICPfKZ+mqnBn1bfuWOSoMj+mqsAdSAZ9Buu7cshs3F1KlRzX5SA0yQ0C5gC4E6leeCv0dpOptysAvd2ZrTJ7xogzu3MS+m0lnFsyAbEGNeYTsO5zmNIqEPcGu9GmRLnBp6uXNHOVgH7XqEFpyQ6x6jRPDQblH+k6uTJmhoAFgAYHPVWj0nnM2bK9/6t4pumnTuTYEDJx3cFitqYqpRflbUcXEAvkDLMWytiNN6qjbdYEHPp7LeydNY3qticY+oGh5nKIBgTHAnU96BMVi31TNRxdGk7uwaBQIQoFKRCdCBEoFk1OaUDVktnYkBjmm9wYyzI0Nxf3jXescrmyKkVW7pkb94I3Az4FBPgCHUq9PgBUbPsG/fB9y6k6LNrfKtl4WoTLgzzbp1mkTTk9oaD3rmWiMuKb6UVAWkumTmBadWjfuW6P+HPGzhcThyb0awdHAVGx8abvFBjOnytmx2ApeoypU/mcP8A61p3CVJqPMwXTxkyZtEfELafTcZ2xR9nCD/fiD9q1Vs0G5FQN0sYv4lBWxdTM9x5/C3E/FS/Kaf7Fv8AM771VKAgsefbf9W2+l3W7L/FJSAaA4w7g37TyndvULWyQBvgeKyDACXlzbAxYSIAiAbQdLoIzh3OYDnkhshupAkiw3ae9KdmERJ1jQTBOoMaQbdysAUwRmYTmygFrY1NiBOuXxjvTMMxo9Km6bji2euRoDOreOior1XQ4sec2gzHVscL6XNlDOR/0XQe1p/osk0NJyupnPl1ImTDb6Hn47lQqSWAkeiS2feB8VBL+kf8Kj/IfvSO2hP91S/k/qqaAgt/Lv8ADpfyKSniiY/V072AFMEngqbGro/oP8kaNHB08Y5odXry4OIByNkgBnqyBJO+eSDQWLZUpEecoebnTzlHLPZIuqz8W5p9Cn9W33WXZe1Nm0sTTdSr021KbhBa4SP6HmLhck+XWwvkONxGFBltN8sJ1yOAc0HnBAPMIMSdoO9Sl9Wz7kp2k71af1TPwqkhBdO0nerT+qZ+FDtpvOop8Pm2fhVJOpgSJMCRJ4DeUFr9Iv4M+rZ+FA2k/wBj6tn4VM/CU+qetDpyjM28EXLtG2vBTPkQzOFzlcQRvIGnibIGfpGp7P1bPwpf0pU4t7mM/CnYLDtLXlzZLS0RnDNc0yXdmitvwFNpMiRnyyagbAytdvHW1OnBBSp7UqtENIgewz4lqr0XHODMGRfhfWFdwuDY4g3yBzg8+yBmb2SAQqmKbkqODbZXEDuJhBdrBzKlNxJs+wLA2MrgZAFoP2LbfQLXybRx9H12Cp/JUj/yrUu1CcjCWFhkmOrB59WJ3XI4rZvQu6NuV+eGd8aBQO6bR/8A2KXPBj/dXH2LV2ynCCCbyIHV/wC7s3cluHp3w8bQwNT16dWn/Kf/ANFpnBktzi0yNXFu8g6OE68UFN4uZ1lNUldkOI4Ej8ypW4CqdKbz/CfuQRUyA5pOkiVZY5wcaROVpfB8YMneLKKthXtElrhFjI0PApS3zgGUEvAObfIGhG/S0cpQZAtjKQ7NdsW0yNloGl93fohpIuXZRJdcTfK4aySTAg9qp0MQwMyubeTcAbxG83jhbtTqWMYMoyCBqcoJNo4j4qizjKzmQ6QTJAPEEFpgh07h4rHv9AGCC5xPKAI+KaKeYkiQ0GSeAJ+PIIf13BrZI0aDrE2+KghQrg2ZV/ZuSjZNaJFNxHIT8EFem4SJ008bLoDoY8u6AwrMHiajadSjLWF5Aa5pMtEmwN+9aH/RlX9mR22+KkbgatpbMadYAjvlUdcba8q8HhKRq1q9MNAmA4Oc7k1oMkrlPyx2ycbiq2KcMvnny1u8MaA1s84A8CqpwFU/Qk+09vwlRP2bVOoHe9v3qCillXP0XV4N/nZ+JM/R77+jb22fiQVU6m8tII1BkdysfIH+z/Oz8SPkD/Z+sZ+JA87Qd6rMvq5bTrPbZR/KyTJgmS4zvOg00jcl+Qv9j6xn4kp2e/2PrGfiQQurHrD1jJtvE/eU+ti3PEHSQdODQ34AJ3yB/sfWM/Ej5A/2PrGfiQMo4pzQ4NMB0T/CZCjqPLnEm5cST2kqwzAONw5nfUaD4TZQ0G9cCYuL8L6oMhtakGhrRmkkzLA0dwyNPitm9C7Z25X5Yd3xoBawqUz5ym3MHZngwA0QSWi4aSN3FbZ6BMPn2ljq3qU/N/z1Af8AxIM//wAQuE/s2ExAHzNfKTwFRsn30x4rRNQZMS8TEkxYbzMdbS29dRdKmyflWysVTAlwZ5xsazSIqQO0NI71y5tF8mjW9ZomOLDDkFTaFOHnnfSNeW66i8871j4lXNpgHK4Zd4OUgxvFxEnW6x6CUuJbqbH4j+ijaY0UuHEkt4i3bqPhHeokE4xAMZ2gwIt1SdNSBfwSZ2R6Bmd7ra6QAN3NQIQZLB02VA7O7JdsAEAXloMcjBJ4SpvkdGR1urIvnF+sQWxugXlYdS4Vgc9odYEgHsm6C7WwtOJYRqzVw0I60A31T3UaQqtEw0lwdlfPVGhkcRuSuwVKOq+Tc3cBbMwjXfkce8HglqYOjE5oBzQS8E6iLDlP3IH1MNh4JDhct+kJALWlxgkGxJ3HRI3DUZM5RcAxVBhvW6wO91h1b687Vn4VhqBshog/Ta6bmL2AJF4JTX0acgB30XEmdT1o4gaBUW2UKBAjKXAXBfAJyA6z608OCjxeHo5eoROYD0pNyQYHAcxwM7lDicNThzmvFtGzJ1Ijn2qYYelNy02Nsw16sfSHE7xpogMTgqLX5fOE3g3ECM03G+w8Uz5LRifOHQWt37v/AEkp0aQySWkyA8ZtzuB5ciijRpnzZJaASc4zaXtvmEC1cPRynK+4Bi+t7DThw9ycKNAtbLoJgkzPqSCI5u8EzE0qYpkty5gdzp8Osft7dyxyglxTWhxDDLZsVEhCATmC6angW7bfn3IGqbB0i5wDSQdZAJIjsuoFktkuaLlzQ6QOtw1kTbXjwQWcCHHEszvz5AXk3tALouAdVun/AIccF/Z8XiCL1awZ3U25vjVPgtI4R0U69XjFNv8AEb+4Lp7om2V8m2VhWEdZ7POu3XqkvE8w0gdyD1zmggg3BsVyT5WbEOFrYvCH/p6pfT503Xb/AKS0ldbrTHT3sPJUobQaOr/y9ePVMljj4uE/uhBpUOdUphob6OrjAAjha1o377rGrJtHmaj2EgC5aT2WIi8xwIvvVCtEkiY5hAwHgpK5k5hv9x3/AH96iT2HcdD+QUDEJSISIBCEIMxh9nU3Bpc4icpNxcFrZid+Z0dxUZ2c0Ayc1gbOaIBBl0nUCAN2qUbOY5oIfBhsi2pYXmBbkBfikp7OZfNUmBPVj2uJvoPFUI7ZrWmDUnWMoGoaTvdxEJP0cz9sNQNL+kW+tpaexD9mNGtVu/Qe0G8ecpaGBZnLS4OGWQZDbzF7n3SoG0cLTBe17hLS0AzGkl4HHQgHs4p9TAU5MVWx1oEjdMDXs7ZTTs+nF6o0tpwJ46W7UuL2eynEvk5gCCQDB3wLoEdhaYe3rgtJMwRAiYvJI3XKSthaeUkOaHW6oeCBpInfqTOlounMwdOXAvAh3Vh7bth0XnWwHeosXRaGuLY9OGw6er1ufIeKCpVplpIOo7/gmIQgEIQgUCUrzwUjRlbO86dm8/Z4qFArWyYGpWXxRaylki+l4N7hxDgSO4RFpJ0UOx8JmdmI6rd5Fp3C4jf8LFWKdEVK+U2p05c/SLekbCL2H3IMhsHYpxOIwWCGtV4fU4hpu7vFNriut6bA0AAQAIA4AaLSnQFsQ1auI2jUbb5mjPcXkdgytkcXLdqAWO8odj08ZhquGq+hVYWk7wfouE72mCOYCyKEHHu3NlVKLqlGqIr4VxY72mj0XDiIgjkVj3VfONDQJNrkQGxcx4aW71vnpv8AJIuaNo4ds1KLctdo+nS9aN5bJn2f3QtEYlgpnM29KoJF47jGhCDGvbBIO6yRX8TQDhmYRMSREeAFuUe+VQQSjrCPpbuY4dqiQFKOt2/H+qCJCUhIgEIQgFNh8M9/otJjXgO0mwUS9Lg8G0ZswBFOABunKHPcRvMmB2IMHU2fUaJLbDWCDHbBMKsvStLKzC5oyubMOgAggTqN3ELCbSpgOBFg9rXgcMwuPGUFVIhCAQhCAUtJgiXaDdxPD70jGWl2nx/PFNe+fu4IB75MlFNhcQBqU1ZjAYfzbXPfYxoRJFxuIsdO47pBQI6aLBBAdfqugwTbMwjcQBy01VvZ2zKj/NYWiJr4pzRHBu4HgNSTuAKrUDnJr1J82w9UH6R1A58yZ5yt2dBnki5rXbSxI/W1gRRB+jTOr43ZogeyPaQbL8mti08FhaWGpejSaGz6x1c483OJJ7Vk0IQCEIQI5oIgiQdQVzd0peRJ2dVc5gJwNdxLY/uHm+Ts4crbr9JKntbZlLE0X0K7A+nUGVzT9h1BBuCLggFBxw15ouyuu3URoez8/bNepTzS4CJkxyGpnt/ovaeX/kRU2ZVyVMz8M8/qK/D2H7g4DuIEjeB46HUjBE7xwPA8wgqIUr2SMwjW4G7hZRubBgoHh82d47/6odS3i44j82UaVriNEAUQnh4PpDvFv6JTTG5w77f096BjDBBXp6QipXdNi4W5xM+9eaNF3Dwv8FlMJiyPSgEgBwfIByiGuBgwYsZ1QZSr1mvaDFjput9qwO0zalypN+JKyOKxQDcoc0A2OV2YxvgARfiSsRXzPdOUxYAQbACAPAKiuhWBSj0oHafsF0rarWiwDj6xkeF/uUEdOiT8Upyt0ufd/VJUrF2p7vzqokCudNykStbOis/JcroqHKAJtcndAi0zbkgsYTAkQ51jYwZtOhd7JvcGRYqaDiH5ZAYy737oG8xbjFt5NpKioZ69rNaJL39us9saDU3XrPIjyPqbVqijRzU8HTINatF3HgOLzuG4XO4IMh0a+Rh2riA9zS3AYciR+0cL5O/Vx3AxYmV0kxgAAAAAsANABoAqmx9lUsLRZQoMDKdMQ1o95J3km5JuSSVdQCEIQCEIQCEIQU9sbKpYqi+hiGCpTeIc0+4gi4INwRcELnXpC6Oq2zZc0Or4Imz/AKdHgHxu9rQ8tD0smvYHAggEEQQbgg6gjeg4rfhyyHt67OI3do3FStY2qJ38hcbyY+kSTEzvC3l5b9DoLnYjZZbTfq7Du+bd+4T6B5G3DKtNbT2bkqGnXpuwtcateCGndI5HiLHmgw+IwxaeO8Rw3E8J1UCyh85RfmqNmY6w0tw3cD3BMo02PN7ZnxY3AHfqSYmCgxyFcr4HKJzaa24Rv36jxChfhnj6J3DjqJAtyQMp0ydBvA8dFP5iqADDr/0+8eKia8tBbGuoI/MG6kGNfe+pk23yDPu+KB/mKs/S4ely7dOeiirU3gS6YkjWbjd7lMdpP4jWfdH53qCtiHP1ixJsOJkoI3Ru7kilZhnEkZbgSZt8VYbgIMON5cIaDfK2bTzIHOUFFWKOEc6+gtqDv4DfYE9yvfqqdrSNZEmRa2sbzu0aOKdSfVq+g2Gj6TtBHM8IHOyCsAKRN4OoPrNNi0gG0/epm0C8B9Y5KY09Z3ZxMACeSs7OwOeoKeHpuxVc6BrSWjnG8DibDktx+RPQ71m4jarhVfYtw4Msb++RZ/7ota5dKDxXkJ5A19q5S4HD4Bp9KOtUjXJPpHi42HMiF0VsbZNHCUWUMOwU6bBAaPeSdSTqSblW6dMNAa0AAAAACAANABuCcgEIQgEIQgEIQgEIQgEIQgFivKHycw2Op+bxVFtRu4kQ5vNrh1mnsKyqEGj/ACh6F69GXbNrh7P2FfXsa6Mru8N7VrDbexn4d2XGYWrhnTAcG9Q9h9F38JK6/Udai17S17Q5p1DgCD2g6oONmYUkfqqzX8GusdQbB3MBOc2sz06RMkGRyi9pG5dKbZ6KNl4iScMKTvWoE04/hHU/0ryeN6CgP+Vx9VnKowO97S34INGjExnkEFwAE8A0i9xyOh0SPxDSXGAPRy24GT438VtnE9D21G+hiMNUHtZgfDzZHvVGp0V7XH93hXfxN+0BBrkY1g0bBDrQ0aTz35QPeiljhYQ524jvbp/LPaVsdnRVtc/3eFb/ABD7AVdw/Q9tRx6+Iw1MeyXE+Hmx8UGraNOsXZmUyDABmwMRfdrHNPfhCPnazWC0htzbSQIk87rdGC6CQf8AmsfVePVpsDfe4u+C9ZsXon2Xh4Pyfzzh9Ku4vntbZn+lBzzsXZL8Q7LgsLVxD5jMWy0dv0W/xELZnk/0L4iuQ/aVfIz9jRgnsLoyt7g7tW7qFBrGhrGta0aNaAAOwCwUiDE+Tvk3hcDT83haLaY3kXc7m5x6zu8rLIQgEIQgEIQgEIQgEIQgEIQgEIQgEIQgEIQgEIQgEIQgEIQgEIQgEIQgEIQgEIQgEIQgEIQg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42900" y="-1866900"/>
            <a:ext cx="450532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3082" name="Picture 10" descr="http://t0.gstatic.com/images?q=tbn:ANd9GcTLTsRtyki_CycM5zXKIjMs7wx10iL_qaCuRGOP5UlmdyrmFydJ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89040"/>
            <a:ext cx="2076425" cy="205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20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12103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  <a:endParaRPr lang="en-NZ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891605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Hold 2014 record most number-one hits, Hot 100 chart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 selling band history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 up 1970</a:t>
            </a:r>
          </a:p>
        </p:txBody>
      </p:sp>
      <p:sp>
        <p:nvSpPr>
          <p:cNvPr id="4" name="AutoShape 2" descr="data:image/jpeg;base64,/9j/4AAQSkZJRgABAQAAAQABAAD/2wCEAAkGBxQTEhQUEhQVFBQXGRcVGBgYFRUVFxgXFxcXGBgXFRYYHCggHBwlHxQUITEhJSkrLi4uFx8zODMtNygtLiwBCgoKBQUFDgUFDisZExkrKysrKysrKysrKysrKysrKysrKysrKysrKysrKysrKysrKysrKysrKysrKysrKysrK//AABEIALEBHAMBIgACEQEDEQH/xAAcAAABBAMBAAAAAAAAAAAAAAAHAwQFBgABAgj/xABJEAACAQIDBAgCBQgHCAMBAAABAgMAEQQSIQUGMUEHEyJRYXGBkTKhFEJSgrEjNGJyksHR8BUzQ6Kys+E1U3N0g8PS8SRj4gj/xAAUAQEAAAAAAAAAAAAAAAAAAAAA/8QAFBEBAAAAAAAAAAAAAAAAAAAAAP/aAAwDAQACEQMRAD8AvYPHzpxEPOkwup86cwigUgB7zS9r1ka1raEvVwyyDikbuB4qpYfhQDLpR35bDt9Fwr2l/tZBrk7kX9LmTy8+Avj3txyklcXPc/8A2MR6KdPlXW7uB+n4rLIzKlmkkkvdu+5J0uSfxq3YbcTZ0jmOLGu0nJRJEW/Zy60DLdHpJmw8mXEvJPCx1LMWdP0kJ4+Kk+VHHZ2LWVFkicOjC6sDcEfzyoKxdErlzecFL6dkhvXW1XLoTwrR4SZHJJXEOhW5spQAGw5XN6AiEE99bVD40rGlOESgbJEe8+9K5fE0vlpBqDtU8TSrPbhTcMawmg6eQ10kmmtIlqwNQblY99c28T71hatE0CMyHkT703JbvPvUggreJ6uKJ5pSERFZ3OpyqoJYm2ugBoI0X7z71ose8+9VrH9JWCEsUOGEmKeVlUFFKICxAHacDNx5A8ONXLGQhaBkGPefetFz3n3rK1QazHvNKxTHvNJGtCgeFz3n3pFpiDxNch6TJoHKSE8z70o0hA4mmiPa9KK9xQdGc95962GNuJpImlENBwWPefelVlPefeuXri2tAu7k8z705w17cedNRTiCTT1oIg8TS8VNnbU+ZrcLUEjG1N94plGExJb4epkzW45chvb0vSkRrjGuixyNMVEQVi5b4cgBzZr8rXoBBuJsLqMRiY5AchsFvpmUE625cj5Wqy4nYwTK3WGTK4ZM6x2QDkhCgjnz51XtkbVV3Vw7lGW8fWEFggJGRiOJWxFzVi3imQpGG65RxDxDMQbcxr38weFAtj9kvLiVlANjazLLJG6HTUKDkYcyCNeGtPeizZrx4aR5L5p5pZ/usbKfULm+9XWy5iYrh2kJNgWXIbmwAy2FWnAQqiKiCyqAoHcALD8KB8KUWm4alUagWFJzR2paOlGW9BH3rKWlhtSJoMJrV63WCg5AroLWGuqDoGoXpCxQj2XirsAzxPEuoGZ5R1aqL+LVMCq30ubOefZcqRmzBoWAzIoa0i9klyAON+I1UUAg6KMBn2ph85GRVaQHsjtqpay8x2pOPgRyIr0JtNeFC/oW3WkSaXFzmzRxjDKgKtcEK7OSpIseQ/Woi42a7GgbWrVbrVBlcsK6rKBO9YtbYVyDpQbrtTXNZQdilUHOkhSooN1gWsF66oN20pbDJp603BpzhpNPWgr7yanzp5hkFr1EiXWmG9m864HD59DK11iU825sR9kXufQc6C2PMqi7sqDvYhR7mhZ0kdKEJimwmEtKXVo5Jf7MBrhhH9o2vrw1uL0MNq7WnxUheSQux5kiwvyHIDwplj8BJGbSKVJGYAixI7/EeNBYt1SJgcLn6uW5lwz8s9u1E3gwF/P5z+xd7mjbqMdBJnU5eypbh+jx9RehushAVlJDKRYjQgjgR48KK+A2+s+CkxpQNicPGVew4MdFYgfUJ19G7qC97r7UhxLOI2sYWymI6Opt8Tr3cQPEG+osLZEK8m7E21Nh5xPE5WUEnNxzX1YOPrA8wa9Fbib5Q7Qj7NknUXkivqP0k+0njy4Ggt4FLotcwLenSx2oNIK7vQ96WOkX+jUSKAK+KkGbtarGl7Z2UEXJIIA8CTwsQtL0pbVLZvpjjwCRAewS3yoPUxmBvpTVmBoL7h9M0pmEW0ArI5CrKihWRjoM6jQqe8C48eRrZBQJXrkmtTC1IlqBda2x1riI1q+tA7gW5qv9Kag7PdTzeM+eRs9v7hqyYNaqfSpiAsOHVvhecA8OGR+F/Ej3oGPRKwvjlHBXgA5aHDRnh53qc2jtXCpJ1bYmFZPsmVAwPiL6UCd4t7cRhPpGGw56szdU0kiGz2WPJlUjhfmRrVFh6wkZQzFr2ABJY89OJoPXkWHBAIIIPAjUEeBpKWOxrzzunvTj9nCOQXOGkPwMLo1iQbH6jHK1rHlwNeikmWWOOVPhdVceTAEfjQN7VoilctcstAi1ckUoVrCKDVbIrVdLQbQUqdK5vatg0HQrdqy9bAoNBaxQa2aWgQW/0oKbFJr6n8aFvSptLrcZ1Y+GFFT7zdtvxUfdojK1m9aDO9spONxJPEyN6AGw/CgiindTqLaMsSCNjmhOoRrOob9HjlPgLVmEgLA5VZmUFiBqco42Fr6eFcYqdZEy5SCDq1xfyKgfPjQM2Ki5C9huX2W+z/DwrFxhUMIy0YcZWszDMvMMBoR4G9J4eQgOt7ZrA+/OpPaqLaKy5U6tV0Ia5Um7g9/a4elBEqoF81wQbUWOjfo6mL4bG9escd0lUIWaRl0OU6AKCNDx0JoUyrYkcbgEHvsOI+dHvoS2v1uA6o/FA5T7rXdD82H3aApYenq1GIxp7C9B5E3uxsuM2hiHYM0jzOoXmArFUQeQAHpT7d/cGbEy9WJcOtgxP5aN2BFuwUQlrkn0sav++Gw4U2h16KoZJXWVVIBLSBpAxANwSrhhYczTvGbs4KKP6SbgKUZbt2UsdCvJRQDTbm4s+Fg62YxqRe6ZwZACQBcC+ut9DoK9I7qRSpgsMkxvKIow5Jv2sovc86HOO3SwcjPOoDNM6216xCxcHgbi2lrDlcUWgRbSgbS0mRSzDWk5KBLrK2kwpCU0kONBNQz2oe9MuLH/AMVP+LJ3m6GOw4jjwvVzjkoW9MOLH0zCrp2YmP7bkWOosOxx14CgH+9WzjLi1a4Cv1acbsCIIpWOW9yLSiiPuKiL1kaYZImMZMchgWOVgOz21zkm97jUXvqKb7O3RGMjlKnLNh548h77YLDKyHnqVX2p5h8VeSCVElYGMo2RgozZlNpASCCCCPe9Aw2/sOSTZ7xCMo0bo0av1QHZe3YMdgFIY6EAj8CfuxDkwWGjJu0cUcZPDtIoVvmpqHvmspuMxAPAm3Pn3VO4U5VCqLACwHhQOOrpN1rsTV02tA1ZaSalpKSZqDmMUoBW1XvrCaDYFdg0moroUHRNdVpaw60G6XgGnrTaTSnGFfSgHksozG3fQe3tcNjsQRw6wj1ACn5g0TTibMSToLk+VCHGz5pHf7Ts37TE/voJjZkyRMuU3ksczWWy35KWBF7eHrTLaE4eQ2s6/bYWYfOtbMjj1knuY1+opytIfshvqrzLchw1NNcVPnYtbKOQuSQOQGg0oGOLTtEA34crcqf7P7UZjNr3OW/K5W/yU0wMvavwtSuHxORs3dqBQaMwzkMNLkeXI+h5iiF0IYsQ410kOVZkyLqMrSKwYC/fYtbv1oZs1ySeetPMNjWUqVOV1ZXVvssmqm/mTQewY1p3CKp/RVvK20MCsktuuRjFJawuVsQ+UcLgj1BtVH6XukwgyYDBHvSeYHW/Boo+7mGbzA76Cs9K+8kbbYaTDBCYlSMyBgyysAGPDha5T7tWjYW3Ri4bQy9VICCUOW4B5WYEWvzAoHCn+Hx7KLKQDY2uAbZhY2J4H+FB6Z3awbAAu2e17NZbXPG2UAacL25mp9HtQY6LukqTrIsFiwXzERxSAdoE6Kkg5jlm4jnfiDI3GgVNcuKy4HEgctTbXlXAmVuDA6leP1lJBHmCDpQNZuNJgUvOtaihNAhjMYkMbSyGyKLnme4ADmSSB61UNqbEix1p5gplZQFUscPIiBmKDI4N/j5gU33v32w8gxGDiEruhCuyERi4fVUe/HMtr2t41M7n7xYfEGKGOUvIqdqNheZFBswlkIsSp008OPGgHm9O+k+z5MXhMOhjlkn64ysASqPDEFWJdR9X4j7Dk23b+mxy5YpVAltJ+VDMpZvjKkfWvc2PG9Wz/wDoTdUvHFj4luYgIprcchP5Nz5MSDz7Y5Ch5srpEeJUDwJIycGDFL+YsdfK1ASt+5pcJs8zrIRP1kVm+9qLcMp7udWXd3bS4nDxzKR21UkAg5WIGZD4g3HpQG3l3znx4CzZUiQ5hGmgvY2ZixJY2uO7w1qO3c3gnwj5oHK3+JT2kb9Zf3ix8aD06XN78aWE1VHc7e2PHp2LJOq3eMm+nDMh+styPK+tT/W8qB9JJSVNRKRzpZZaByDWme1cFqVwcOZtaBGfEpHG8srCOJBdmPAD04ngABVRw/Svs9pCgE6jh1jIuU+Ng2Ye1DrpK3zfGzNGhthY2KxqNM9jbrG7ybXHcD51Rw/Gg9V7M2pBiBeCZJB4MCR5jiKeqvfXlTZs7Ryq8chjdSCrKbG/4W9xXqXY+LM2Fw8rgB5IkZrcMxUXt4XvQKSClcONKRmpfDtpQBYPqb8NfwNCxbWFEXFYm2c+DfgaHaL2fKwoOke7AEXUakcAbd9bazMTfQ3OgCge/jy402ZdTrzI9vGtKw50Cpwbm2VG7R0NtTbjTd4CDprTkys1r6WsBfkB/PCnMcq5gMthrrc34eBA8aBls/ASTSLFEjPI5sqqLkn+efKi7sHoR7IONnIY/wBnCFOXzkcEE+S+poYxJqbPqOFidfWjD0RGbEYLExyYiZcsmVWVgXUPGpIVnDW46d16CCkYbJxckGxpZcVNJE8c6MqMIiB2JOtWy5kJubiwuQSDUBtvoo2jBGZiqTKEMjmOTMy21IKtZmPE9kHgaI+C6P12e4lw+LdVZ163rUjcsgzEqGAFiQTyOttL1f8AB4q7kC9wAzC3AvpGhPfYXI5aHgRQeR7g2sLeB5+IpAmxIBotb17jxz42eaJhFAWJRY0vmOQFipJt2nDkADmKXwnR/hI7NIrSWIuXawsQb6LYWFrcOdBA9Bjw/T361VMgiZonY/AQRmtfS5Vjryse+jMN5YGlMMUiST8Aim+tr9phoABqdeAoexzYJXTDwPCJH7AEQBu17jtKLD1I4VOYPcs9cmIEojkQ3Fh1gtlKMpBsLMpsfKgmsZhbmRZJwWLIwVS8hEgCi5hjBsOyth6niTXaiH8oztlOnxnK+a51QsS9724kfVrePWdY5AipYKWXq7qSRrk6i1iTwBLG99bUx/oR5BJdgmcxMmnIBCwkj+q2jCwJ5GgsmzcR1gIOrJo2lr34MB3EfMGo/pD26cBs+adCqy9mOK4v23YDQHiQudtfs1I4GFY9Bc34liWY24XY+fDxoKdO28xmxK4NP6vD6t+lK6gn9lSB5lqAcHHSZnbObvcub/Fc3Obv1JNOMJiWiAljLpKCCsisQR36g3vr8+FZsLYk2LmSGFSzMbeAHNm7lF9T++wpWWPJ2QC+VyPBgrDgL6XsaB3vNvrjccETETFkQCyL2UJH12UfE3ieHK1QM8BQ2bQ6aXB4i+tvOlbgMcpOXXiNbdx8fKtyKNbXtYe/P50HMbFly65QS1rm1yACbd9lHtXMQuSeVc5iBbnW4xpQT+5+0nw+Ngkj1IkVbcMyucjKR4hvkK9EScT50BejfZwlx8R4rFeZr/oaL/eZfajmZgaBUNXSmmqy1jTWoJJGvUZvjtNMNgcS8twDG8a2vcu6kLa3jz8KZY/ebD4bWeZIzxy3u/oguflQ26TOkFMbEuHw6nq8wZ3ZbFiPhCDiBqbk68PUIvdXdaSXHdW6ho4SrzM1wmW/DUa3OnoaKG3eibB4sGTBusD21WPK0RPil9D5EU+6PockroxzZljzFgLt+SBW4AA4Ej076sWC3dwkOMzQ9icxsb3ucjXHPVgD33tYUAQg6MMdHLEs4SNHmWJWzqxa+ZiUVeNlRmtccKPkMKxxpEnwooUX4kDmaj9nbFTDv2pZZ5CWbNKxkKs1tULfDppYciafF9aDclLYddKbzUvhzpQAFx2tak+jjc6PFYbHBh21lWNSeQVc3zv8qiZpO161bejDaQhnxkRIHXLFNHfQFluji/7NBRN4+j3EQFmCMUFzw5VUJsBIupVgO8qR+Ir1BsXF4ifro5gkEkbsjgDrGIZQUdHY5RcEn4PDlTXcuIFsRBOTK0MhTMwUXja8sYIWy6Z3HCg8x6k8bnzrtWYd9q9C7+bjYWSaMpEIzOrxEqgCiQKZIn04NmjCXPEPbnY1bZ+5WFx2HAjAhxKrIpKEKC6PmRWU6HMspFxr+RHI6gKoH8xf+eVW7dLePG4AM0CCTDtaV0I1Km8YYHiP6vx4DvqzYHok6zD5g84mKubNk6sFXOWzG3FLcTxuTblKdI+5Ew2bA+H/AKzDRpG4RiC8QQKxNtDlKqbXOhY37wse5u/2F2lmgCukxUkRvYZ7f7twbXBHHQ6X5Uvtza8URlw7TBZDFPOih+03Y6xXY2uumdPIaeAk6Xpmh2hAYmMbJhogrIcpU5pfhI4capEiyFTKzntXUFmYs+liBzItoSdOXhQWbGdI2KcBYRHAoFhlXMwA/Sa49gKre0NpTT3M0zyc7MxIHkvAelIyAaMOB+R51jyggWW/f/rQb2Ri+qmil+w6P+ywP7q9SowsLag615QYa16L3F3jGOwwcIUMZETC4IuFBBU9xB7qCy9bW1krjq6SkNA4jn7Q868u7cnaXFTufieWRj5s50+delDy8Naoe8/R1FNP18MnUMWzOpUupa9ywGYEE8xf2oLds7YUey8CVhAMmVTLIVJZmNgzHnlW5IXgAD40IoMPh4cVC0EoxP5RUyPlGbrLobZQD9a97UWN5dty/wBGyyqirMt4n4soXMA0g1uAUOYX4ZhfhVO3Z30nWWIWw8meSOMqFbrMrMczpZtMo1JseVBTekDd76LiWVQAjfDVXgksRfgDf18fYVcd9NoHE413kIEUbqGPgWPZUDixAaw8CeRqnYuUM7MBbMzG3gSSPxoOWUk+J1/fSwhIAPLh7a2/nupshpUtwoCn0VxquHnlAs7SZL/oKqkD3Zj/AOqtaYk3qrbhwtFhMrgqzOXseIBAtceQHvU8G1oJJ8csas7sFVQWYnkBzoZbxdI80mZMOOqT7R1kI/BfTXxqW6R8cVw6oP7RtfEJrb3Kn0oXjj86DJJCSSTcnUk6knvJ51qlJp7gaWtf+fe/vWkQFrciaA4xbaUSYPGxENG8SJMimxuunZPDOMzC3On28u/uEwqtJDiTiJlLCKAqHMchuGZpHUsqjUEA3PDyBIxkkDOkUrqLspysVBsSL277U2jjuPKg9Ibg71xY+Mv8My/1icbE/WHep5H0q1InaJoH9DOymXHxyFxZsPI9lN/rKuSQEaH61hfgKORa16Dlm1pxANKY3uae4c6UHn+dNTT/AGBMYsTBMCAEJRwdLo9gdeQGjelZMuprIB/r5UBD2hj+pxUzHMsww69mRMqSMhbJIZQ2QKcxXjzqF2FvpBJiZHUxxysESTNK5SyFiJI1jBDEZiCNAQV10sZPYGMg2jGMLOiST4eyXcAtksCsgvx7OUHxHiKm9p7qKyQDCOmGMEnWI4ijkFiGV1INhrmOvfQPcXisFMIjLOjZCHXLIU1GvBTc8AbHmB3UrszE4VBaCMFuJMULC5JOtyL8zz51B7Y2NsuMw4+Y/CEQSZ2Ebh9FZwOzlOp7vOrRhTlMk7TJ9GMaMgsFWPLmLuZL9pWBU+FvGgXxWNWONpZWWNFGZmchQo8SaH7dNWzVkyj6Q6/7xYhk87Mwb+7Qy6Vd/jj5DFh7rg42OXkZnuSZWHde+UHzOpsB6tAUemCfZ+KMeLw2JYTNGgEDQTKHTOQHRyoC2u+huDbS3MebXH5Rl5J+SHknZPuQx+9TrZ8vWrHEyA5HX8pds0cecZgBfLbtX1BtyoxbxdFez8PHPisTNjGVc8zLEI7m7XIUdWdLsNSQANSQATQArDHipNr8L8AfHzpSFyrdpbgcRwq1b5YTCwticPBhshi6i8kkryS3YAtYghLdvL8JvYHSqcJTpe5tw7xQKsAf5/CnewdtT4OZZYWIsQSLnK6j6rrzGp48L6UyW3M+1cse7/Sg9D7p774fHrZD1U4F2iY6+JQ/XXj4jmBU0eNeb92gn0qPMXy3tdGMbAnsqQwGmpHvR53feQQgTNnkBZSxFiVDHKW5Xy2uRzvQTDWFQW3doJCpkkdY04XPfxsOZOnAVKSvQ+6TcLLiXwuFhy3YyPZmCgsoAUXPM3YDxIoLjsbHQ4jZsksThw72bkUbMi5WB4HLlPr41N7LgusgsLgAfKg1s/ZjRYYCPEHDFrF1YkLJYi3ZP1lPhz1q8biQ4+TtDHQsgdetHVhyQLAqLAWJAOtBRd+9ilXnSMXbOk1uZQLIrEDnlLJ6MTwBIHho69L+DQAOtw41DA2I8iOdDLfrDKDh5lUKcRGJmte2d1V3t4ZpGoK/hAuobieGoA5315HhbloQeNIE11HobkX527/C4rk0Bj2SzMkZY6lEJ8TlFyalG0qJ2Ux6uIsLNkS/LXKL1ITPpQUTpMxN5Ik7kLftN/8AmqUKsW++JEmKOXXKqofMXJHzqvMf4W1oOSak9qYWNI8O8Tkl4yZFOjLIrsLjlkKlLG97hr2tUXWyT38OFApipy7s7cWJY+ZNzT6BcpYEXIAI9r+2tRp51YNv4VopEuLZ8Nh5fQwICf2lNBN9Ek7f0nhbEkAyhhrbKYXuSeHECvQUrCvOfRljup2hA1iVduqJPIyAqCD33Yel/Q+4iSg2Z7E06hxgtUTK9LwKSKAZzJqa1AtO8QliaQSOggN5IJ8NOuMw7Mnw9tOKOoy9rlYiw10OoPjcNhdOCZQmPgbMNDJCAVbxMbEW9CaT2hD1mFnTheN9TysLg+lqCjG5oDpB0n7GwsDQ4XDTOra5Cilb8RmMrnQG1hYgUP8AffpJxO0vybWgwwIIiQnW3DrW0z2PKwHDS4vVJpRVvbvoOZGrlTXUvGtoKDoqbH3ogDfDG4Xq5IJ26uSOKTq3/KRfAEcBW+HtpIDltVJji5j+Rzqb2KDiIDhuM0JeSJeJkiYZpI1HNlI6wDmGk8KCag3nwE5mGPwiwmWJYxNhut0KZAhEJkyrlCDh9kC1r1ttj4GLH4bKkxwmLw7FAyEszTB40VSTowYob+AI0YVALJEuGliMKO8hR457nPEE1ZQLWIYX5j15S2zcW8EmEix72jKw4vCSk9Z9HIb8mTl16puryunEWUj4bEH83QrtHtMiwqMxCo0wz5b6E2BW2tvivpwqq7a3RxWFYrMgWzFLlggYqFJMee2YdsaqORr0RtXpFhgUr1cs2IyZ1ijja0ikAh0lIyOmo1TN5chTt2NvxbRYS4nqJ57s/VmMH6OhOVUTODcdkHN3tQUHdPYkf0TFyBw+K0RILXYFXRxoPizFRw0sDVzxm+P0YIZ47s/WF0iKt1XFxHfQHKt7+JPdUri9ycL1rSRB4s5zOqscpJN+F9Bx04a8Kc7P3VwoiKTRrOSxa7qLA2t2Bfsj1oIXCb/YGWwMpiJ5SIy/3hdfnURvltFGbD4vCSRTvhWzSIrg/k2I1OU3sCLXHDMDyqc2h0abPkvkEkX6kmg8LOG0oab4brPs+YdU7MpGZHGj9zAgd3hpY0Fn36lw+Jgjx8YPVuxWRGsrJMyhmaMHRgeBtwZb65rhHo22xhMPJLIuZXy2GZtLGxItbvAqrbekij+j2i+OGOVwGIUu41KqQctwqnSovPH2TGHQ6hgSCDrpl4Hh3/KguO+O87YqTIozC9lA4kk6Aef76rO9O0FkMUSHMsEaxZhwYqqoxX9ElLjwNNZcTlFkGUm9ze7WIsQDYWB9/Go4CgWTEkJkyrxPa1zC9tAb8NO7maW2KwGIgLaqJYyQeFs4vTXLw8amd0cCkuKiST4O05HfkUsB6kCgKG0GGdrcL1Eba2n1MDvztZf1joP4+lPHluWPeTVK37nOaNPq2LeZvb5D8aCs6m51ufXxpPhfh8jS8Ki2pI8v9NaSxAGY5TmHInSgTpRRdvM/vpOnGHBvcC55aX1IIH8+FAnCmZgPtEDw1NqunSBsrFwLhmxfUknDrDG0TFrpE4P5S4HatIvDkKpmFYB1J4AgnyBFF3pT2hHidm4WaMg5ZQvccrRNf5otALMDierdH17Lq2nHssDp46V6N+lLKgkRsyMMykHQgi4rzSBRZ6INpB4ZMMx1Rs6Dnkf4gPANc/foL1Eb08wxsPWkZsPl4VIYHD3W/jQD/FLqaTijpXEHtGusKBfWgksBBfS2h099KAc0OVip4glT5g2/dXorAR2IoHb44TqsdiUta0rkeTnOPkwoIG1OY+ApJhS8akkAcToPM6D91AhioWUjMCLgML81I0I8DXKGibvBu6JoFVbB4wAh8ALZT4GhlLEUYqwsykgjuI40Ejs+axFxccx3ilZMDJnMkGYGK0l1JDooYZZBbUZSVuRwuD32YwOARVq2PjupeKdScqnqpAbaK1+FtSthfXmtu6gj5trxT6zo0Ux1aSJVZJCeLPCSoVjxJRgCSTlvTJ5oUN4wXtzZBGo9mJPkLVbOlHZMUMcE0MaoZGcNl+E2AIIXgDqeFr0OyxPGgkMRteeREjMjMkTF4x/uybX6s8UBsDYaX141eOjzbuG64PiWVcVqokYZM4b7TA5Wc21Z9T3k0OVtXelB6eaYd9INLrQN3b30nwmVCTLANMhOqj9BuXkdPKixsHbEeKQSRNmXgRwZTzVhyNBPQrretbTwsbhS6KxQhkJUEqw5qTqD5U5w0d+NJbQBtYUAG6SATtCT9WO3llAqAi0I9/ap/f3FLJjnykEIFjJF/iW+YehJHpUO7KFI1JOgNrADnzvegd7t7DkxuIWFL2PadvsIDqx97DxIqO29h1jxM8aXyJLIi31OVXYC577AUY+ibBCHD57duUhmPO31V8gPmTQp33A/pDGWFh18un3z/wC/Wghme9vD+JP7/lVh3PiviM5+opI82GX8M1VwCrVuvort4gew/wBaC1q9U7fHEXdFHIX99P3GpnE7QsNKqG1Zc0pJ8B8hQagb9bQXGUgMCNQR62OlNHcsSSSSTckm5JPEk8zThZipJAU+aK34g04j21MtrMo/6cf/AI0DWHCOeCOfEKSPwqc2HunjMSxWKMp3tIeqXw1bj6Xpsm9mLHCYj7kf/jUtsbfHGJKmZ84JUdpQLLmBNhYA3AI1uLHv1ATO2OifFqqtCkOiDMoxSO7v9ZkzKosdLLc8OJvVVmw+MSMRSQzdUrhwrxOBmAYWuRwsTUjtPpDxssryJKYVYnLGgTKq3NhqvcR7U3ffXHnjipe7TIPwFBEYjZsqsbRyAcQQj6A6jUi/A1J7p7R+i43DyElQHCyZrqMjHK1yeQBv92tHfjaA0+mT+j2rl97sbILPipWHi9/SxoPRWLS+osQRx5edOMCbLbx/hVA6Md4WxGGaKVszwkAEnVo2+G48LMvkBRAwcXZ9f4UFAkgJaloMMb1InD6mlOooFsCtiKE3TJBl2jmsBniifTwzJc+PY9rUW8KNaE3TNPn2gF+xDEvnfO+v7dBSGqU3Zh6zExA/av8As9r91RrDSpfdEmPFxcw118rg60BVjTTWhz0hbHySCdfheysO5gND6gfLxoloNKrW+8ebCyi9rWb9lgbetqAVqeFWBEvDmDcew6hSeyLENp4/hVfWn7yZbFGsw11oLTvRjzNsjBEm5imkgJ78q9k/shaolWjGIw2TGT8MmLkYd5yxKtx4XzVV6CZ3b3enxrOmHVWZEMhBYLexAsCdMxvpew040yx+EeFzHKjI66FWBBHv+NEjoPUD6UfrHql9O2f58qmOnraCDD4WAoplZmlDn4kRBlsPBi/Dh2PKwBmMg8dKvvRFisuKljHwPHnsT9ZGAHydqoKLrRT6H9g3WTFFTdiYk/VFix9TYfdNAUsNrpSs40pTBYa3Gm+1ZMis3JVZvYE/uoPN+8Lq2MxDIMq9a9he/wBY3Pqbn1pkkeZgt+JA9zatA31PE6nzOpp9sSLNOgtzP4GgMW6TZIkHAAfIUIN+yPp+JI4F7+pUE/MmiurdXF5LQg2+TJipOZLAf3QKCJFWfBnq4lB0Nrn11/hUpsjZeBSxZGxRFr5pGjS/cAoufWpHbOESWQvHh8qk2Cqbp4E2YML9+tBWsOrTSLGgzM5yqLgXJ8SQB6072l0e7QW8gw5kW2a8bpIbW+ypzH0Bp5g8QMHK0rwKullvdypI16tToxPexIGtTOI6R8VC6Ww6RKbHMSzEg8SOA4EH1FBTtzncYgA6KgYkEWsT2fO/nw1phvTGRiZGK5Q7Fl7iOZ873JHjVk2/tRWx2JmjjGV2GqkXayqCbcNSCb871Dbdxayx9zKbgEWJB0IHy9qCvVJ7Fa80ZNza55k6IT+6o0CprdfDGSUqMtxHK3a8EPDx19r0EbgcM8jBURnPcqlj8q05tp51NbvY0wspXwvVg3q2XhzLBiG7CyMRKAOySFLBtOF7WPv30FFXDs/wAtbuBJ+VS2xt1MbM1osNIfFgI1/akIHzq/YTaKxoqwuqpf4Uso4eHHzqYwWJzWuST4k/K1BGdGW62Ow2LPWwARuhRj1+HYqQcynKshNtCNBz8KLsOAcC1hx7x/Gq5u3Ayvn8NDcVf8MwKg3v40FLb4hXBrdZQdYWgT0o/wC1cV5x/wCTHWVlBWOVS+5/53D5t/hNbrKAvQcP576rO+35rN+qP8QrKygFUHGlsTxNZWUF86QP9k7K/Vb/AArQ5NZWUBU6DeOK/wCl/wByk+nn87w3/L/9x6ysoBqnxfz3V6N6J/8AZmG8m/zGrKyguwqD3t/NsR/wpP8AA1arKDzAvAVN7nfncf3v8LVusoCVtz+roWYT8/8AvN/gNZWUCu739fL5n8au2A5fzzrdZQIb3/m5/WFJ7a/qIP1F/wAnD1lZQVeT9wqOxvw+orKygi5am9y/66X/AJfFf5L1lZQI4XivpV03l/NYf1/+xNWVlBVtzvibzH4iils/+FZWUF/3a+EeRqyQfCKysoP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766888"/>
            <a:ext cx="5905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2052" name="Picture 4" descr="The Beatles in 1962 with their original drummer Pete Best. The Beatles' audition tape famously rejected by a record executive in 1962 has finally been uncovered after 50 years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55130"/>
            <a:ext cx="3312790" cy="206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4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9145" y="332656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5 Beatles Hits </a:t>
            </a:r>
            <a:endParaRPr lang="en-NZ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196752"/>
            <a:ext cx="70567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00B050"/>
                </a:solidFill>
              </a:rPr>
              <a:t>She Loves You:</a:t>
            </a:r>
          </a:p>
          <a:p>
            <a:r>
              <a:rPr lang="en-NZ" dirty="0">
                <a:hlinkClick r:id="rId2"/>
              </a:rPr>
              <a:t>http://</a:t>
            </a:r>
            <a:r>
              <a:rPr lang="en-NZ" dirty="0" smtClean="0">
                <a:hlinkClick r:id="rId2"/>
              </a:rPr>
              <a:t>www.youtube.com/watch?v=BOuu88OwdK8</a:t>
            </a:r>
            <a:r>
              <a:rPr lang="en-NZ" dirty="0" smtClean="0"/>
              <a:t>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I Want to Hold Your Hand:</a:t>
            </a:r>
          </a:p>
          <a:p>
            <a:r>
              <a:rPr lang="en-NZ" dirty="0">
                <a:hlinkClick r:id="rId3"/>
              </a:rPr>
              <a:t>http://</a:t>
            </a:r>
            <a:r>
              <a:rPr lang="en-NZ" dirty="0" smtClean="0">
                <a:hlinkClick r:id="rId3"/>
              </a:rPr>
              <a:t>www.youtube.com/watch?v=3MHkgwA8t-g</a:t>
            </a:r>
            <a:r>
              <a:rPr lang="en-NZ" dirty="0" smtClean="0"/>
              <a:t>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Can’t Buy Me Love:</a:t>
            </a:r>
          </a:p>
          <a:p>
            <a:r>
              <a:rPr lang="en-NZ" dirty="0">
                <a:hlinkClick r:id="rId4"/>
              </a:rPr>
              <a:t>http://</a:t>
            </a:r>
            <a:r>
              <a:rPr lang="en-NZ" dirty="0" smtClean="0">
                <a:hlinkClick r:id="rId4"/>
              </a:rPr>
              <a:t>www.youtube.com/watch?v=venzPNvge18</a:t>
            </a:r>
            <a:r>
              <a:rPr lang="en-NZ" dirty="0" smtClean="0"/>
              <a:t>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I Feel Fine:</a:t>
            </a:r>
          </a:p>
          <a:p>
            <a:r>
              <a:rPr lang="en-NZ" dirty="0">
                <a:hlinkClick r:id="rId5"/>
              </a:rPr>
              <a:t>http://</a:t>
            </a:r>
            <a:r>
              <a:rPr lang="en-NZ" dirty="0" smtClean="0">
                <a:hlinkClick r:id="rId5"/>
              </a:rPr>
              <a:t>www.youtube.com/watch?v=giqQ4n3P6LA</a:t>
            </a:r>
            <a:r>
              <a:rPr lang="en-NZ" dirty="0" smtClean="0"/>
              <a:t>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We Can Work It Out:</a:t>
            </a:r>
          </a:p>
          <a:p>
            <a:r>
              <a:rPr lang="en-NZ" dirty="0">
                <a:hlinkClick r:id="rId5"/>
              </a:rPr>
              <a:t>http://</a:t>
            </a:r>
            <a:r>
              <a:rPr lang="en-NZ" dirty="0" smtClean="0">
                <a:hlinkClick r:id="rId5"/>
              </a:rPr>
              <a:t>www.youtube.com/watch?v=giqQ4n3P6LA</a:t>
            </a:r>
            <a:r>
              <a:rPr lang="en-NZ" dirty="0" smtClean="0"/>
              <a:t>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Something:</a:t>
            </a:r>
          </a:p>
          <a:p>
            <a:r>
              <a:rPr lang="en-NZ" dirty="0">
                <a:hlinkClick r:id="rId6"/>
              </a:rPr>
              <a:t>http://</a:t>
            </a:r>
            <a:r>
              <a:rPr lang="en-NZ" dirty="0" smtClean="0">
                <a:hlinkClick r:id="rId6"/>
              </a:rPr>
              <a:t>www.youtube.com/watch?v=IrW7dlDHH28</a:t>
            </a:r>
            <a:r>
              <a:rPr lang="en-NZ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365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866" y="764704"/>
            <a:ext cx="82809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accent2">
                    <a:lumMod val="75000"/>
                  </a:schemeClr>
                </a:solidFill>
              </a:rPr>
              <a:t>Thank you for viewing our super duper power point</a:t>
            </a:r>
          </a:p>
          <a:p>
            <a:endParaRPr lang="en-NZ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NZ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NZ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NZ" b="1" dirty="0" smtClean="0">
                <a:solidFill>
                  <a:schemeClr val="accent2">
                    <a:lumMod val="75000"/>
                  </a:schemeClr>
                </a:solidFill>
              </a:rPr>
              <a:t>Created by: </a:t>
            </a:r>
          </a:p>
          <a:p>
            <a:endParaRPr lang="en-NZ" dirty="0" smtClean="0"/>
          </a:p>
          <a:p>
            <a:r>
              <a:rPr lang="en-NZ" dirty="0" smtClean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Jeremy</a:t>
            </a:r>
            <a:r>
              <a:rPr lang="en-NZ" b="1" dirty="0" smtClean="0">
                <a:solidFill>
                  <a:schemeClr val="accent2">
                    <a:lumMod val="75000"/>
                  </a:schemeClr>
                </a:solidFill>
              </a:rPr>
              <a:t>: song links</a:t>
            </a:r>
          </a:p>
          <a:p>
            <a:r>
              <a:rPr lang="en-NZ" dirty="0" smtClean="0">
                <a:solidFill>
                  <a:srgbClr val="25B4D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C.J</a:t>
            </a:r>
            <a:r>
              <a:rPr lang="en-NZ" b="1" dirty="0" smtClean="0">
                <a:solidFill>
                  <a:schemeClr val="accent2">
                    <a:lumMod val="75000"/>
                  </a:schemeClr>
                </a:solidFill>
              </a:rPr>
              <a:t>: designer and chorographer</a:t>
            </a:r>
          </a:p>
          <a:p>
            <a:r>
              <a:rPr lang="en-NZ" dirty="0" smtClean="0">
                <a:solidFill>
                  <a:srgbClr val="00B050"/>
                </a:solidFill>
                <a:latin typeface="Algerian" panose="04020705040A02060702" pitchFamily="82" charset="0"/>
              </a:rPr>
              <a:t>Brooklyn</a:t>
            </a:r>
            <a:r>
              <a:rPr lang="en-NZ" dirty="0" smtClean="0"/>
              <a:t> &amp; </a:t>
            </a:r>
            <a:r>
              <a:rPr lang="en-NZ" b="1" dirty="0" smtClean="0">
                <a:solidFill>
                  <a:srgbClr val="A424AE"/>
                </a:solidFill>
                <a:latin typeface="Bradley Hand ITC" panose="03070402050302030203" pitchFamily="66" charset="0"/>
              </a:rPr>
              <a:t>Amy-Jay</a:t>
            </a:r>
            <a:r>
              <a:rPr lang="en-NZ" dirty="0" smtClean="0"/>
              <a:t>: </a:t>
            </a:r>
            <a:r>
              <a:rPr lang="en-NZ" b="1" dirty="0" smtClean="0">
                <a:solidFill>
                  <a:schemeClr val="accent2">
                    <a:lumMod val="75000"/>
                  </a:schemeClr>
                </a:solidFill>
              </a:rPr>
              <a:t>writer &amp; supervisor</a:t>
            </a:r>
            <a:endParaRPr lang="en-NZ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http://www.clker.com/cliparts/a/Q/0/S/K/4/power-outlet-md.png">
            <a:hlinkClick r:id="rId2" tooltip="Download as SVG 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285750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09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169</TotalTime>
  <Words>213</Words>
  <Application>Microsoft Office PowerPoint</Application>
  <PresentationFormat>On-screen Show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NewsPrint</vt:lpstr>
      <vt:lpstr>The Beatles </vt:lpstr>
      <vt:lpstr>PowerPoint Presentation</vt:lpstr>
      <vt:lpstr>How They Began </vt:lpstr>
      <vt:lpstr>The Hits</vt:lpstr>
      <vt:lpstr>PowerPoint Presentation</vt:lpstr>
      <vt:lpstr>PowerPoint Presentation</vt:lpstr>
      <vt:lpstr>PowerPoint Presentation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Beatles</dc:title>
  <dc:creator>Administrator</dc:creator>
  <cp:lastModifiedBy>Administrator</cp:lastModifiedBy>
  <cp:revision>18</cp:revision>
  <dcterms:created xsi:type="dcterms:W3CDTF">2014-09-22T22:37:43Z</dcterms:created>
  <dcterms:modified xsi:type="dcterms:W3CDTF">2014-09-24T00:19:59Z</dcterms:modified>
</cp:coreProperties>
</file>